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5" r:id="rId16"/>
    <p:sldId id="316" r:id="rId17"/>
    <p:sldId id="279" r:id="rId18"/>
    <p:sldId id="299" r:id="rId19"/>
    <p:sldId id="300" r:id="rId20"/>
    <p:sldId id="301" r:id="rId21"/>
    <p:sldId id="302" r:id="rId22"/>
    <p:sldId id="303" r:id="rId23"/>
    <p:sldId id="271" r:id="rId24"/>
    <p:sldId id="275" r:id="rId25"/>
    <p:sldId id="280" r:id="rId26"/>
    <p:sldId id="281" r:id="rId27"/>
    <p:sldId id="282" r:id="rId28"/>
    <p:sldId id="313" r:id="rId29"/>
    <p:sldId id="314" r:id="rId30"/>
    <p:sldId id="283" r:id="rId31"/>
    <p:sldId id="28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276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4" r:id="rId56"/>
    <p:sldId id="27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C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D8980-0CCD-4C58-9E40-15C786501CCD}" type="doc">
      <dgm:prSet loTypeId="urn:microsoft.com/office/officeart/2008/layout/VerticalCurved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238000-D36B-4BCC-AB33-DA6A7D21698B}">
      <dgm:prSet phldrT="[Text]"/>
      <dgm:spPr/>
      <dgm:t>
        <a:bodyPr/>
        <a:lstStyle/>
        <a:p>
          <a:r>
            <a:rPr lang="en-US"/>
            <a:t>Chương 1: Giới thiệu đề tài</a:t>
          </a:r>
        </a:p>
      </dgm:t>
    </dgm:pt>
    <dgm:pt modelId="{ED4EA24F-D2EC-4F6D-8DF7-F02604C76CB8}" type="parTrans" cxnId="{404D3DCB-ECA4-45B7-B8D8-D0AA1EBA39E0}">
      <dgm:prSet/>
      <dgm:spPr/>
      <dgm:t>
        <a:bodyPr/>
        <a:lstStyle/>
        <a:p>
          <a:endParaRPr lang="en-US"/>
        </a:p>
      </dgm:t>
    </dgm:pt>
    <dgm:pt modelId="{65E7534A-2554-4FB6-90A3-F55B5EA89161}" type="sibTrans" cxnId="{404D3DCB-ECA4-45B7-B8D8-D0AA1EBA39E0}">
      <dgm:prSet/>
      <dgm:spPr/>
      <dgm:t>
        <a:bodyPr/>
        <a:lstStyle/>
        <a:p>
          <a:endParaRPr lang="en-US"/>
        </a:p>
      </dgm:t>
    </dgm:pt>
    <dgm:pt modelId="{9775D8EA-D58D-4A57-8B0D-BDDBD3A94300}">
      <dgm:prSet phldrT="[Text]"/>
      <dgm:spPr/>
      <dgm:t>
        <a:bodyPr/>
        <a:lstStyle/>
        <a:p>
          <a:r>
            <a:rPr lang="en-US"/>
            <a:t>Chương 2: Phân tích đề tài</a:t>
          </a:r>
        </a:p>
      </dgm:t>
    </dgm:pt>
    <dgm:pt modelId="{BDE49367-E55B-4C93-9967-B329909A8E02}" type="parTrans" cxnId="{E6850924-7586-4EE1-9F86-4D4A10C9F773}">
      <dgm:prSet/>
      <dgm:spPr/>
      <dgm:t>
        <a:bodyPr/>
        <a:lstStyle/>
        <a:p>
          <a:endParaRPr lang="en-US"/>
        </a:p>
      </dgm:t>
    </dgm:pt>
    <dgm:pt modelId="{7E43873C-B9D6-4DDB-B1CE-F6F0A634BAF2}" type="sibTrans" cxnId="{E6850924-7586-4EE1-9F86-4D4A10C9F773}">
      <dgm:prSet/>
      <dgm:spPr/>
      <dgm:t>
        <a:bodyPr/>
        <a:lstStyle/>
        <a:p>
          <a:endParaRPr lang="en-US"/>
        </a:p>
      </dgm:t>
    </dgm:pt>
    <dgm:pt modelId="{CCF14C23-C3C9-4EEF-AC59-BE874E49D9D9}">
      <dgm:prSet phldrT="[Text]"/>
      <dgm:spPr/>
      <dgm:t>
        <a:bodyPr/>
        <a:lstStyle/>
        <a:p>
          <a:r>
            <a:rPr lang="en-US"/>
            <a:t>Chương 3: Thiết kế cơ sở dữ liệu</a:t>
          </a:r>
        </a:p>
      </dgm:t>
    </dgm:pt>
    <dgm:pt modelId="{1568B3A2-CB67-4CC2-82A5-047B0282F14C}" type="parTrans" cxnId="{FE99B2A5-F5BE-4A53-911C-8B92A82D3A8D}">
      <dgm:prSet/>
      <dgm:spPr/>
      <dgm:t>
        <a:bodyPr/>
        <a:lstStyle/>
        <a:p>
          <a:endParaRPr lang="en-US"/>
        </a:p>
      </dgm:t>
    </dgm:pt>
    <dgm:pt modelId="{3EBFF005-BA8E-4D03-99F1-1B30EAD972A7}" type="sibTrans" cxnId="{FE99B2A5-F5BE-4A53-911C-8B92A82D3A8D}">
      <dgm:prSet/>
      <dgm:spPr/>
      <dgm:t>
        <a:bodyPr/>
        <a:lstStyle/>
        <a:p>
          <a:endParaRPr lang="en-US"/>
        </a:p>
      </dgm:t>
    </dgm:pt>
    <dgm:pt modelId="{9CC3CC32-3AA3-4DCA-9AB8-060995B4192C}">
      <dgm:prSet phldrT="[Text]"/>
      <dgm:spPr/>
      <dgm:t>
        <a:bodyPr/>
        <a:lstStyle/>
        <a:p>
          <a:r>
            <a:rPr lang="en-US"/>
            <a:t>Chương 4: Kết luận</a:t>
          </a:r>
        </a:p>
      </dgm:t>
    </dgm:pt>
    <dgm:pt modelId="{FD395475-11C3-44DF-BF71-CAD12AD2AFD2}" type="parTrans" cxnId="{6B32A46D-A87F-4C0D-91D6-F7D6759A58D4}">
      <dgm:prSet/>
      <dgm:spPr/>
      <dgm:t>
        <a:bodyPr/>
        <a:lstStyle/>
        <a:p>
          <a:endParaRPr lang="en-US"/>
        </a:p>
      </dgm:t>
    </dgm:pt>
    <dgm:pt modelId="{CC3B386E-11EF-474D-9BC9-23AF10DA3EE1}" type="sibTrans" cxnId="{6B32A46D-A87F-4C0D-91D6-F7D6759A58D4}">
      <dgm:prSet/>
      <dgm:spPr/>
      <dgm:t>
        <a:bodyPr/>
        <a:lstStyle/>
        <a:p>
          <a:endParaRPr lang="en-US"/>
        </a:p>
      </dgm:t>
    </dgm:pt>
    <dgm:pt modelId="{B31F72F7-48FE-41AB-8BBB-891D74A7FE6F}" type="pres">
      <dgm:prSet presAssocID="{1F9D8980-0CCD-4C58-9E40-15C786501CCD}" presName="Name0" presStyleCnt="0">
        <dgm:presLayoutVars>
          <dgm:chMax val="7"/>
          <dgm:chPref val="7"/>
          <dgm:dir/>
        </dgm:presLayoutVars>
      </dgm:prSet>
      <dgm:spPr/>
    </dgm:pt>
    <dgm:pt modelId="{F9E7760F-6616-423E-92EE-43FBA8E7523D}" type="pres">
      <dgm:prSet presAssocID="{1F9D8980-0CCD-4C58-9E40-15C786501CCD}" presName="Name1" presStyleCnt="0"/>
      <dgm:spPr/>
    </dgm:pt>
    <dgm:pt modelId="{570AE576-46C0-43C8-9BF2-B3AE5CA9C47E}" type="pres">
      <dgm:prSet presAssocID="{1F9D8980-0CCD-4C58-9E40-15C786501CCD}" presName="cycle" presStyleCnt="0"/>
      <dgm:spPr/>
    </dgm:pt>
    <dgm:pt modelId="{B280C3D6-DE95-4514-8272-FA9C6E53CC4C}" type="pres">
      <dgm:prSet presAssocID="{1F9D8980-0CCD-4C58-9E40-15C786501CCD}" presName="srcNode" presStyleLbl="node1" presStyleIdx="0" presStyleCnt="4"/>
      <dgm:spPr/>
    </dgm:pt>
    <dgm:pt modelId="{9AEDCCE2-9E90-4F33-AD5E-1E6A701B7F3F}" type="pres">
      <dgm:prSet presAssocID="{1F9D8980-0CCD-4C58-9E40-15C786501CCD}" presName="conn" presStyleLbl="parChTrans1D2" presStyleIdx="0" presStyleCnt="1"/>
      <dgm:spPr/>
    </dgm:pt>
    <dgm:pt modelId="{7E4743EE-C584-4035-9171-6D876946EF2F}" type="pres">
      <dgm:prSet presAssocID="{1F9D8980-0CCD-4C58-9E40-15C786501CCD}" presName="extraNode" presStyleLbl="node1" presStyleIdx="0" presStyleCnt="4"/>
      <dgm:spPr/>
    </dgm:pt>
    <dgm:pt modelId="{5490EABE-BA9E-4096-8756-C75C73F82721}" type="pres">
      <dgm:prSet presAssocID="{1F9D8980-0CCD-4C58-9E40-15C786501CCD}" presName="dstNode" presStyleLbl="node1" presStyleIdx="0" presStyleCnt="4"/>
      <dgm:spPr/>
    </dgm:pt>
    <dgm:pt modelId="{C053DFC5-C173-428B-B5E5-FF96429764C9}" type="pres">
      <dgm:prSet presAssocID="{ED238000-D36B-4BCC-AB33-DA6A7D21698B}" presName="text_1" presStyleLbl="node1" presStyleIdx="0" presStyleCnt="4">
        <dgm:presLayoutVars>
          <dgm:bulletEnabled val="1"/>
        </dgm:presLayoutVars>
      </dgm:prSet>
      <dgm:spPr/>
    </dgm:pt>
    <dgm:pt modelId="{5FCAFA68-B454-4FCB-86F7-602EE14AF8A1}" type="pres">
      <dgm:prSet presAssocID="{ED238000-D36B-4BCC-AB33-DA6A7D21698B}" presName="accent_1" presStyleCnt="0"/>
      <dgm:spPr/>
    </dgm:pt>
    <dgm:pt modelId="{867627E2-E853-4AD4-8D3C-74D77E1C909F}" type="pres">
      <dgm:prSet presAssocID="{ED238000-D36B-4BCC-AB33-DA6A7D21698B}" presName="accentRepeatNode" presStyleLbl="solidFgAcc1" presStyleIdx="0" presStyleCnt="4"/>
      <dgm:spPr/>
    </dgm:pt>
    <dgm:pt modelId="{FD5DBCF0-F3D5-44CC-A0DA-C29DEC5CBDE7}" type="pres">
      <dgm:prSet presAssocID="{9775D8EA-D58D-4A57-8B0D-BDDBD3A94300}" presName="text_2" presStyleLbl="node1" presStyleIdx="1" presStyleCnt="4">
        <dgm:presLayoutVars>
          <dgm:bulletEnabled val="1"/>
        </dgm:presLayoutVars>
      </dgm:prSet>
      <dgm:spPr/>
    </dgm:pt>
    <dgm:pt modelId="{FE14E8E1-8F2B-4F1E-A8D9-F10448009972}" type="pres">
      <dgm:prSet presAssocID="{9775D8EA-D58D-4A57-8B0D-BDDBD3A94300}" presName="accent_2" presStyleCnt="0"/>
      <dgm:spPr/>
    </dgm:pt>
    <dgm:pt modelId="{FB1524C3-F98C-4F46-95DF-7BBFB8553A5A}" type="pres">
      <dgm:prSet presAssocID="{9775D8EA-D58D-4A57-8B0D-BDDBD3A94300}" presName="accentRepeatNode" presStyleLbl="solidFgAcc1" presStyleIdx="1" presStyleCnt="4"/>
      <dgm:spPr/>
    </dgm:pt>
    <dgm:pt modelId="{D1AA658E-0EDE-4F21-8839-241533AC09E6}" type="pres">
      <dgm:prSet presAssocID="{CCF14C23-C3C9-4EEF-AC59-BE874E49D9D9}" presName="text_3" presStyleLbl="node1" presStyleIdx="2" presStyleCnt="4">
        <dgm:presLayoutVars>
          <dgm:bulletEnabled val="1"/>
        </dgm:presLayoutVars>
      </dgm:prSet>
      <dgm:spPr/>
    </dgm:pt>
    <dgm:pt modelId="{9CF91B25-3521-43FB-B045-7DEDC46C38B7}" type="pres">
      <dgm:prSet presAssocID="{CCF14C23-C3C9-4EEF-AC59-BE874E49D9D9}" presName="accent_3" presStyleCnt="0"/>
      <dgm:spPr/>
    </dgm:pt>
    <dgm:pt modelId="{77AEB3D9-7722-4822-B38E-A18FD093905E}" type="pres">
      <dgm:prSet presAssocID="{CCF14C23-C3C9-4EEF-AC59-BE874E49D9D9}" presName="accentRepeatNode" presStyleLbl="solidFgAcc1" presStyleIdx="2" presStyleCnt="4"/>
      <dgm:spPr/>
    </dgm:pt>
    <dgm:pt modelId="{51BB31B7-C526-4EC4-827F-2A4B6C52D91A}" type="pres">
      <dgm:prSet presAssocID="{9CC3CC32-3AA3-4DCA-9AB8-060995B4192C}" presName="text_4" presStyleLbl="node1" presStyleIdx="3" presStyleCnt="4">
        <dgm:presLayoutVars>
          <dgm:bulletEnabled val="1"/>
        </dgm:presLayoutVars>
      </dgm:prSet>
      <dgm:spPr/>
    </dgm:pt>
    <dgm:pt modelId="{62EBC5AF-E61C-41C7-9333-1DFCB85A4691}" type="pres">
      <dgm:prSet presAssocID="{9CC3CC32-3AA3-4DCA-9AB8-060995B4192C}" presName="accent_4" presStyleCnt="0"/>
      <dgm:spPr/>
    </dgm:pt>
    <dgm:pt modelId="{BE6F6C5E-131F-417E-A568-EC871C96B72C}" type="pres">
      <dgm:prSet presAssocID="{9CC3CC32-3AA3-4DCA-9AB8-060995B4192C}" presName="accentRepeatNode" presStyleLbl="solidFgAcc1" presStyleIdx="3" presStyleCnt="4"/>
      <dgm:spPr/>
    </dgm:pt>
  </dgm:ptLst>
  <dgm:cxnLst>
    <dgm:cxn modelId="{1FFB4A17-E2B5-45FD-A472-DE3CDE99B0F2}" type="presOf" srcId="{CCF14C23-C3C9-4EEF-AC59-BE874E49D9D9}" destId="{D1AA658E-0EDE-4F21-8839-241533AC09E6}" srcOrd="0" destOrd="0" presId="urn:microsoft.com/office/officeart/2008/layout/VerticalCurvedList"/>
    <dgm:cxn modelId="{E6850924-7586-4EE1-9F86-4D4A10C9F773}" srcId="{1F9D8980-0CCD-4C58-9E40-15C786501CCD}" destId="{9775D8EA-D58D-4A57-8B0D-BDDBD3A94300}" srcOrd="1" destOrd="0" parTransId="{BDE49367-E55B-4C93-9967-B329909A8E02}" sibTransId="{7E43873C-B9D6-4DDB-B1CE-F6F0A634BAF2}"/>
    <dgm:cxn modelId="{F727C826-4177-44C8-A6CB-0C6801B9D33D}" type="presOf" srcId="{1F9D8980-0CCD-4C58-9E40-15C786501CCD}" destId="{B31F72F7-48FE-41AB-8BBB-891D74A7FE6F}" srcOrd="0" destOrd="0" presId="urn:microsoft.com/office/officeart/2008/layout/VerticalCurvedList"/>
    <dgm:cxn modelId="{C036B028-563C-4212-A475-7D48E857FE53}" type="presOf" srcId="{9775D8EA-D58D-4A57-8B0D-BDDBD3A94300}" destId="{FD5DBCF0-F3D5-44CC-A0DA-C29DEC5CBDE7}" srcOrd="0" destOrd="0" presId="urn:microsoft.com/office/officeart/2008/layout/VerticalCurvedList"/>
    <dgm:cxn modelId="{B9C01B34-8DCA-4D54-8695-B81BB6A6C783}" type="presOf" srcId="{65E7534A-2554-4FB6-90A3-F55B5EA89161}" destId="{9AEDCCE2-9E90-4F33-AD5E-1E6A701B7F3F}" srcOrd="0" destOrd="0" presId="urn:microsoft.com/office/officeart/2008/layout/VerticalCurvedList"/>
    <dgm:cxn modelId="{6B32A46D-A87F-4C0D-91D6-F7D6759A58D4}" srcId="{1F9D8980-0CCD-4C58-9E40-15C786501CCD}" destId="{9CC3CC32-3AA3-4DCA-9AB8-060995B4192C}" srcOrd="3" destOrd="0" parTransId="{FD395475-11C3-44DF-BF71-CAD12AD2AFD2}" sibTransId="{CC3B386E-11EF-474D-9BC9-23AF10DA3EE1}"/>
    <dgm:cxn modelId="{BEB35277-B4A3-4A6B-8F1E-DF5B7DF2FAE4}" type="presOf" srcId="{ED238000-D36B-4BCC-AB33-DA6A7D21698B}" destId="{C053DFC5-C173-428B-B5E5-FF96429764C9}" srcOrd="0" destOrd="0" presId="urn:microsoft.com/office/officeart/2008/layout/VerticalCurvedList"/>
    <dgm:cxn modelId="{FE99B2A5-F5BE-4A53-911C-8B92A82D3A8D}" srcId="{1F9D8980-0CCD-4C58-9E40-15C786501CCD}" destId="{CCF14C23-C3C9-4EEF-AC59-BE874E49D9D9}" srcOrd="2" destOrd="0" parTransId="{1568B3A2-CB67-4CC2-82A5-047B0282F14C}" sibTransId="{3EBFF005-BA8E-4D03-99F1-1B30EAD972A7}"/>
    <dgm:cxn modelId="{404D3DCB-ECA4-45B7-B8D8-D0AA1EBA39E0}" srcId="{1F9D8980-0CCD-4C58-9E40-15C786501CCD}" destId="{ED238000-D36B-4BCC-AB33-DA6A7D21698B}" srcOrd="0" destOrd="0" parTransId="{ED4EA24F-D2EC-4F6D-8DF7-F02604C76CB8}" sibTransId="{65E7534A-2554-4FB6-90A3-F55B5EA89161}"/>
    <dgm:cxn modelId="{ED470ED1-63A5-46E7-8564-0196DC0630C2}" type="presOf" srcId="{9CC3CC32-3AA3-4DCA-9AB8-060995B4192C}" destId="{51BB31B7-C526-4EC4-827F-2A4B6C52D91A}" srcOrd="0" destOrd="0" presId="urn:microsoft.com/office/officeart/2008/layout/VerticalCurvedList"/>
    <dgm:cxn modelId="{0AD7D6FD-ECEA-4D07-A639-CC661E02F789}" type="presParOf" srcId="{B31F72F7-48FE-41AB-8BBB-891D74A7FE6F}" destId="{F9E7760F-6616-423E-92EE-43FBA8E7523D}" srcOrd="0" destOrd="0" presId="urn:microsoft.com/office/officeart/2008/layout/VerticalCurvedList"/>
    <dgm:cxn modelId="{83DE88E2-1F09-4ABB-995E-C43FD833EC78}" type="presParOf" srcId="{F9E7760F-6616-423E-92EE-43FBA8E7523D}" destId="{570AE576-46C0-43C8-9BF2-B3AE5CA9C47E}" srcOrd="0" destOrd="0" presId="urn:microsoft.com/office/officeart/2008/layout/VerticalCurvedList"/>
    <dgm:cxn modelId="{2B9DCD00-9880-4527-AF32-6A78055F4651}" type="presParOf" srcId="{570AE576-46C0-43C8-9BF2-B3AE5CA9C47E}" destId="{B280C3D6-DE95-4514-8272-FA9C6E53CC4C}" srcOrd="0" destOrd="0" presId="urn:microsoft.com/office/officeart/2008/layout/VerticalCurvedList"/>
    <dgm:cxn modelId="{58D6E6C6-44EB-406F-B897-BFB2599B7310}" type="presParOf" srcId="{570AE576-46C0-43C8-9BF2-B3AE5CA9C47E}" destId="{9AEDCCE2-9E90-4F33-AD5E-1E6A701B7F3F}" srcOrd="1" destOrd="0" presId="urn:microsoft.com/office/officeart/2008/layout/VerticalCurvedList"/>
    <dgm:cxn modelId="{C46AF571-1679-444C-8F87-2F2190F37FF9}" type="presParOf" srcId="{570AE576-46C0-43C8-9BF2-B3AE5CA9C47E}" destId="{7E4743EE-C584-4035-9171-6D876946EF2F}" srcOrd="2" destOrd="0" presId="urn:microsoft.com/office/officeart/2008/layout/VerticalCurvedList"/>
    <dgm:cxn modelId="{EF314BB0-B95F-4083-9540-56A4F164E6E3}" type="presParOf" srcId="{570AE576-46C0-43C8-9BF2-B3AE5CA9C47E}" destId="{5490EABE-BA9E-4096-8756-C75C73F82721}" srcOrd="3" destOrd="0" presId="urn:microsoft.com/office/officeart/2008/layout/VerticalCurvedList"/>
    <dgm:cxn modelId="{D928A419-BB6A-4D1E-AAE5-56D4AE0B540C}" type="presParOf" srcId="{F9E7760F-6616-423E-92EE-43FBA8E7523D}" destId="{C053DFC5-C173-428B-B5E5-FF96429764C9}" srcOrd="1" destOrd="0" presId="urn:microsoft.com/office/officeart/2008/layout/VerticalCurvedList"/>
    <dgm:cxn modelId="{5C2E63C9-27A2-4B8E-9C4D-DC4A1B2AFC9E}" type="presParOf" srcId="{F9E7760F-6616-423E-92EE-43FBA8E7523D}" destId="{5FCAFA68-B454-4FCB-86F7-602EE14AF8A1}" srcOrd="2" destOrd="0" presId="urn:microsoft.com/office/officeart/2008/layout/VerticalCurvedList"/>
    <dgm:cxn modelId="{0FB2CAE8-30E0-4B24-883B-0CA365564E9B}" type="presParOf" srcId="{5FCAFA68-B454-4FCB-86F7-602EE14AF8A1}" destId="{867627E2-E853-4AD4-8D3C-74D77E1C909F}" srcOrd="0" destOrd="0" presId="urn:microsoft.com/office/officeart/2008/layout/VerticalCurvedList"/>
    <dgm:cxn modelId="{DB0F8ED9-C2D4-4560-BF49-67EBBAA3F21E}" type="presParOf" srcId="{F9E7760F-6616-423E-92EE-43FBA8E7523D}" destId="{FD5DBCF0-F3D5-44CC-A0DA-C29DEC5CBDE7}" srcOrd="3" destOrd="0" presId="urn:microsoft.com/office/officeart/2008/layout/VerticalCurvedList"/>
    <dgm:cxn modelId="{D092B440-F2DB-45B1-ABF5-399EFE99893C}" type="presParOf" srcId="{F9E7760F-6616-423E-92EE-43FBA8E7523D}" destId="{FE14E8E1-8F2B-4F1E-A8D9-F10448009972}" srcOrd="4" destOrd="0" presId="urn:microsoft.com/office/officeart/2008/layout/VerticalCurvedList"/>
    <dgm:cxn modelId="{8B6ADF12-99A2-40C4-AA45-CBD78D8FCD06}" type="presParOf" srcId="{FE14E8E1-8F2B-4F1E-A8D9-F10448009972}" destId="{FB1524C3-F98C-4F46-95DF-7BBFB8553A5A}" srcOrd="0" destOrd="0" presId="urn:microsoft.com/office/officeart/2008/layout/VerticalCurvedList"/>
    <dgm:cxn modelId="{1603626F-8CE6-442E-B9E4-F064582F9844}" type="presParOf" srcId="{F9E7760F-6616-423E-92EE-43FBA8E7523D}" destId="{D1AA658E-0EDE-4F21-8839-241533AC09E6}" srcOrd="5" destOrd="0" presId="urn:microsoft.com/office/officeart/2008/layout/VerticalCurvedList"/>
    <dgm:cxn modelId="{DFF360F1-412C-41FD-8E69-205FA50991AF}" type="presParOf" srcId="{F9E7760F-6616-423E-92EE-43FBA8E7523D}" destId="{9CF91B25-3521-43FB-B045-7DEDC46C38B7}" srcOrd="6" destOrd="0" presId="urn:microsoft.com/office/officeart/2008/layout/VerticalCurvedList"/>
    <dgm:cxn modelId="{30CE3E0C-79A1-4853-9828-8B751762147C}" type="presParOf" srcId="{9CF91B25-3521-43FB-B045-7DEDC46C38B7}" destId="{77AEB3D9-7722-4822-B38E-A18FD093905E}" srcOrd="0" destOrd="0" presId="urn:microsoft.com/office/officeart/2008/layout/VerticalCurvedList"/>
    <dgm:cxn modelId="{09081007-FAA3-42D4-AE68-8F37B29A640C}" type="presParOf" srcId="{F9E7760F-6616-423E-92EE-43FBA8E7523D}" destId="{51BB31B7-C526-4EC4-827F-2A4B6C52D91A}" srcOrd="7" destOrd="0" presId="urn:microsoft.com/office/officeart/2008/layout/VerticalCurvedList"/>
    <dgm:cxn modelId="{CDB5CC6F-7B7B-44CA-88B6-C0A7B29B6B6C}" type="presParOf" srcId="{F9E7760F-6616-423E-92EE-43FBA8E7523D}" destId="{62EBC5AF-E61C-41C7-9333-1DFCB85A4691}" srcOrd="8" destOrd="0" presId="urn:microsoft.com/office/officeart/2008/layout/VerticalCurvedList"/>
    <dgm:cxn modelId="{788B700D-2BC9-4592-8C34-103104BD9FA8}" type="presParOf" srcId="{62EBC5AF-E61C-41C7-9333-1DFCB85A4691}" destId="{BE6F6C5E-131F-417E-A568-EC871C96B7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C140CC6-6173-40B9-B391-4414DDEADF2F}" type="doc">
      <dgm:prSet loTypeId="urn:microsoft.com/office/officeart/2005/8/layout/hList6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62E191-BC58-466A-A811-E75C3ED7E37F}">
      <dgm:prSet phldrT="[Text]"/>
      <dgm:spPr/>
      <dgm:t>
        <a:bodyPr/>
        <a:lstStyle/>
        <a:p>
          <a:r>
            <a:rPr lang="en-US"/>
            <a:t>Kết quả đạt được</a:t>
          </a:r>
        </a:p>
      </dgm:t>
    </dgm:pt>
    <dgm:pt modelId="{90EAE3F6-05D5-4E8C-ADB9-E562C382FB1B}" type="parTrans" cxnId="{D449948B-49E9-46D2-BAF0-1371B9D5ACCA}">
      <dgm:prSet/>
      <dgm:spPr/>
      <dgm:t>
        <a:bodyPr/>
        <a:lstStyle/>
        <a:p>
          <a:endParaRPr lang="en-US"/>
        </a:p>
      </dgm:t>
    </dgm:pt>
    <dgm:pt modelId="{EABBF756-EDD5-41E0-AD27-9B511EE63312}" type="sibTrans" cxnId="{D449948B-49E9-46D2-BAF0-1371B9D5ACCA}">
      <dgm:prSet/>
      <dgm:spPr/>
      <dgm:t>
        <a:bodyPr/>
        <a:lstStyle/>
        <a:p>
          <a:endParaRPr lang="en-US"/>
        </a:p>
      </dgm:t>
    </dgm:pt>
    <dgm:pt modelId="{84127EAF-9AFB-4508-8557-7068783F7EB7}">
      <dgm:prSet phldrT="[Text]"/>
      <dgm:spPr/>
      <dgm:t>
        <a:bodyPr/>
        <a:lstStyle/>
        <a:p>
          <a:r>
            <a:rPr lang="en-US"/>
            <a:t>Hạn chế đề tài</a:t>
          </a:r>
        </a:p>
      </dgm:t>
    </dgm:pt>
    <dgm:pt modelId="{C3A8F5E7-19AD-42C4-A541-AE7960E8D65D}" type="parTrans" cxnId="{21D4AC1D-66F7-457B-AD61-121AC7015A9B}">
      <dgm:prSet/>
      <dgm:spPr/>
      <dgm:t>
        <a:bodyPr/>
        <a:lstStyle/>
        <a:p>
          <a:endParaRPr lang="en-US"/>
        </a:p>
      </dgm:t>
    </dgm:pt>
    <dgm:pt modelId="{BA10FA4D-AB04-4948-B06B-B7178266B7AC}" type="sibTrans" cxnId="{21D4AC1D-66F7-457B-AD61-121AC7015A9B}">
      <dgm:prSet/>
      <dgm:spPr/>
      <dgm:t>
        <a:bodyPr/>
        <a:lstStyle/>
        <a:p>
          <a:endParaRPr lang="en-US"/>
        </a:p>
      </dgm:t>
    </dgm:pt>
    <dgm:pt modelId="{7305D063-D109-45A2-9E39-8CF9FE380868}">
      <dgm:prSet phldrT="[Text]"/>
      <dgm:spPr/>
      <dgm:t>
        <a:bodyPr/>
        <a:lstStyle/>
        <a:p>
          <a:r>
            <a:rPr lang="en-US"/>
            <a:t>Hướng phát triển tương lai</a:t>
          </a:r>
        </a:p>
      </dgm:t>
    </dgm:pt>
    <dgm:pt modelId="{5750F2B4-F469-40D0-9DFB-53BF53ACFF9A}" type="parTrans" cxnId="{51CAC91D-8B1C-4FC5-B341-9B3715BF4C34}">
      <dgm:prSet/>
      <dgm:spPr/>
      <dgm:t>
        <a:bodyPr/>
        <a:lstStyle/>
        <a:p>
          <a:endParaRPr lang="en-US"/>
        </a:p>
      </dgm:t>
    </dgm:pt>
    <dgm:pt modelId="{BA13FB01-B92A-4096-8D34-7BEF6473359E}" type="sibTrans" cxnId="{51CAC91D-8B1C-4FC5-B341-9B3715BF4C34}">
      <dgm:prSet/>
      <dgm:spPr/>
      <dgm:t>
        <a:bodyPr/>
        <a:lstStyle/>
        <a:p>
          <a:endParaRPr lang="en-US"/>
        </a:p>
      </dgm:t>
    </dgm:pt>
    <dgm:pt modelId="{63E3146B-F4A3-4908-9179-CA054A79D36A}" type="pres">
      <dgm:prSet presAssocID="{5C140CC6-6173-40B9-B391-4414DDEADF2F}" presName="Name0" presStyleCnt="0">
        <dgm:presLayoutVars>
          <dgm:dir/>
          <dgm:resizeHandles val="exact"/>
        </dgm:presLayoutVars>
      </dgm:prSet>
      <dgm:spPr/>
    </dgm:pt>
    <dgm:pt modelId="{E1AB0B6E-58B4-4C6C-B6CC-98D596360CCD}" type="pres">
      <dgm:prSet presAssocID="{4162E191-BC58-466A-A811-E75C3ED7E37F}" presName="node" presStyleLbl="node1" presStyleIdx="0" presStyleCnt="3">
        <dgm:presLayoutVars>
          <dgm:bulletEnabled val="1"/>
        </dgm:presLayoutVars>
      </dgm:prSet>
      <dgm:spPr/>
    </dgm:pt>
    <dgm:pt modelId="{06C75AAC-68DE-40EE-9283-5379E4CA8E06}" type="pres">
      <dgm:prSet presAssocID="{EABBF756-EDD5-41E0-AD27-9B511EE63312}" presName="sibTrans" presStyleCnt="0"/>
      <dgm:spPr/>
    </dgm:pt>
    <dgm:pt modelId="{46CCF085-6679-4C64-BEB9-13EFF0743401}" type="pres">
      <dgm:prSet presAssocID="{84127EAF-9AFB-4508-8557-7068783F7EB7}" presName="node" presStyleLbl="node1" presStyleIdx="1" presStyleCnt="3">
        <dgm:presLayoutVars>
          <dgm:bulletEnabled val="1"/>
        </dgm:presLayoutVars>
      </dgm:prSet>
      <dgm:spPr/>
    </dgm:pt>
    <dgm:pt modelId="{FF3611F1-ECAC-44F4-B426-00F494A0C077}" type="pres">
      <dgm:prSet presAssocID="{BA10FA4D-AB04-4948-B06B-B7178266B7AC}" presName="sibTrans" presStyleCnt="0"/>
      <dgm:spPr/>
    </dgm:pt>
    <dgm:pt modelId="{A7AE2B47-4E91-449B-A9E6-25B856C150E1}" type="pres">
      <dgm:prSet presAssocID="{7305D063-D109-45A2-9E39-8CF9FE380868}" presName="node" presStyleLbl="node1" presStyleIdx="2" presStyleCnt="3">
        <dgm:presLayoutVars>
          <dgm:bulletEnabled val="1"/>
        </dgm:presLayoutVars>
      </dgm:prSet>
      <dgm:spPr/>
    </dgm:pt>
  </dgm:ptLst>
  <dgm:cxnLst>
    <dgm:cxn modelId="{21D4AC1D-66F7-457B-AD61-121AC7015A9B}" srcId="{5C140CC6-6173-40B9-B391-4414DDEADF2F}" destId="{84127EAF-9AFB-4508-8557-7068783F7EB7}" srcOrd="1" destOrd="0" parTransId="{C3A8F5E7-19AD-42C4-A541-AE7960E8D65D}" sibTransId="{BA10FA4D-AB04-4948-B06B-B7178266B7AC}"/>
    <dgm:cxn modelId="{51CAC91D-8B1C-4FC5-B341-9B3715BF4C34}" srcId="{5C140CC6-6173-40B9-B391-4414DDEADF2F}" destId="{7305D063-D109-45A2-9E39-8CF9FE380868}" srcOrd="2" destOrd="0" parTransId="{5750F2B4-F469-40D0-9DFB-53BF53ACFF9A}" sibTransId="{BA13FB01-B92A-4096-8D34-7BEF6473359E}"/>
    <dgm:cxn modelId="{99A10552-D408-4E15-B9B6-04AD3D7A737C}" type="presOf" srcId="{4162E191-BC58-466A-A811-E75C3ED7E37F}" destId="{E1AB0B6E-58B4-4C6C-B6CC-98D596360CCD}" srcOrd="0" destOrd="0" presId="urn:microsoft.com/office/officeart/2005/8/layout/hList6"/>
    <dgm:cxn modelId="{0F5BC955-72E1-46C8-9848-01127CF34822}" type="presOf" srcId="{84127EAF-9AFB-4508-8557-7068783F7EB7}" destId="{46CCF085-6679-4C64-BEB9-13EFF0743401}" srcOrd="0" destOrd="0" presId="urn:microsoft.com/office/officeart/2005/8/layout/hList6"/>
    <dgm:cxn modelId="{D449948B-49E9-46D2-BAF0-1371B9D5ACCA}" srcId="{5C140CC6-6173-40B9-B391-4414DDEADF2F}" destId="{4162E191-BC58-466A-A811-E75C3ED7E37F}" srcOrd="0" destOrd="0" parTransId="{90EAE3F6-05D5-4E8C-ADB9-E562C382FB1B}" sibTransId="{EABBF756-EDD5-41E0-AD27-9B511EE63312}"/>
    <dgm:cxn modelId="{14525FB0-2770-4EB2-8FE9-6A09D2937273}" type="presOf" srcId="{7305D063-D109-45A2-9E39-8CF9FE380868}" destId="{A7AE2B47-4E91-449B-A9E6-25B856C150E1}" srcOrd="0" destOrd="0" presId="urn:microsoft.com/office/officeart/2005/8/layout/hList6"/>
    <dgm:cxn modelId="{25A4ACE1-11B5-443A-BD51-39ACD49F520A}" type="presOf" srcId="{5C140CC6-6173-40B9-B391-4414DDEADF2F}" destId="{63E3146B-F4A3-4908-9179-CA054A79D36A}" srcOrd="0" destOrd="0" presId="urn:microsoft.com/office/officeart/2005/8/layout/hList6"/>
    <dgm:cxn modelId="{2432DCD7-F3D9-4A54-9049-EC6B3C898B27}" type="presParOf" srcId="{63E3146B-F4A3-4908-9179-CA054A79D36A}" destId="{E1AB0B6E-58B4-4C6C-B6CC-98D596360CCD}" srcOrd="0" destOrd="0" presId="urn:microsoft.com/office/officeart/2005/8/layout/hList6"/>
    <dgm:cxn modelId="{E6ACEEE9-6E14-48C3-AD03-11A4ECC3C6C8}" type="presParOf" srcId="{63E3146B-F4A3-4908-9179-CA054A79D36A}" destId="{06C75AAC-68DE-40EE-9283-5379E4CA8E06}" srcOrd="1" destOrd="0" presId="urn:microsoft.com/office/officeart/2005/8/layout/hList6"/>
    <dgm:cxn modelId="{15744797-CFC5-4781-A2B9-341863E8A182}" type="presParOf" srcId="{63E3146B-F4A3-4908-9179-CA054A79D36A}" destId="{46CCF085-6679-4C64-BEB9-13EFF0743401}" srcOrd="2" destOrd="0" presId="urn:microsoft.com/office/officeart/2005/8/layout/hList6"/>
    <dgm:cxn modelId="{AE05A21F-B740-49E2-B0CD-2DD837642316}" type="presParOf" srcId="{63E3146B-F4A3-4908-9179-CA054A79D36A}" destId="{FF3611F1-ECAC-44F4-B426-00F494A0C077}" srcOrd="3" destOrd="0" presId="urn:microsoft.com/office/officeart/2005/8/layout/hList6"/>
    <dgm:cxn modelId="{75849E32-724E-4168-9056-996AC5281462}" type="presParOf" srcId="{63E3146B-F4A3-4908-9179-CA054A79D36A}" destId="{A7AE2B47-4E91-449B-A9E6-25B856C150E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1C3B96-077B-4C31-8338-C45E7682132B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BD2BF5-9B51-4AFF-A293-5B627B7EB17F}">
      <dgm:prSet phldrT="[Text]" custT="1"/>
      <dgm:spPr/>
      <dgm:t>
        <a:bodyPr/>
        <a:lstStyle/>
        <a:p>
          <a:r>
            <a:rPr lang="en-US" sz="48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gm:t>
    </dgm:pt>
    <dgm:pt modelId="{87AC1F61-15E7-4CE0-9E24-C0136797445C}" type="parTrans" cxnId="{D99459D2-3376-47F3-95A6-3291D708B6BE}">
      <dgm:prSet/>
      <dgm:spPr/>
      <dgm:t>
        <a:bodyPr/>
        <a:lstStyle/>
        <a:p>
          <a:endParaRPr lang="en-US"/>
        </a:p>
      </dgm:t>
    </dgm:pt>
    <dgm:pt modelId="{C362BAC1-A20D-4847-BBDB-DD07E17D4A43}" type="sibTrans" cxnId="{D99459D2-3376-47F3-95A6-3291D708B6BE}">
      <dgm:prSet/>
      <dgm:spPr/>
      <dgm:t>
        <a:bodyPr/>
        <a:lstStyle/>
        <a:p>
          <a:endParaRPr lang="en-US"/>
        </a:p>
      </dgm:t>
    </dgm:pt>
    <dgm:pt modelId="{D73FF233-4E09-43F3-ADFE-178AD8ADEE1D}">
      <dgm:prSet phldrT="[Text]" custT="1"/>
      <dgm:spPr/>
      <dgm:t>
        <a:bodyPr/>
        <a:lstStyle/>
        <a:p>
          <a:r>
            <a:rPr lang="en-US" sz="44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gm:t>
    </dgm:pt>
    <dgm:pt modelId="{B46689F2-AE82-4DB4-8B8B-B275C3B60CB9}" type="parTrans" cxnId="{CDE78BFC-272B-411D-8E4F-F0C748C26E93}">
      <dgm:prSet/>
      <dgm:spPr/>
      <dgm:t>
        <a:bodyPr/>
        <a:lstStyle/>
        <a:p>
          <a:endParaRPr lang="en-US"/>
        </a:p>
      </dgm:t>
    </dgm:pt>
    <dgm:pt modelId="{4E1D9982-63A6-4903-8728-FDFB2BEB265E}" type="sibTrans" cxnId="{CDE78BFC-272B-411D-8E4F-F0C748C26E93}">
      <dgm:prSet/>
      <dgm:spPr/>
      <dgm:t>
        <a:bodyPr/>
        <a:lstStyle/>
        <a:p>
          <a:endParaRPr lang="en-US"/>
        </a:p>
      </dgm:t>
    </dgm:pt>
    <dgm:pt modelId="{15A6FC72-D126-4154-8847-FB127BB2CEEA}" type="pres">
      <dgm:prSet presAssocID="{F81C3B96-077B-4C31-8338-C45E7682132B}" presName="linear" presStyleCnt="0">
        <dgm:presLayoutVars>
          <dgm:animLvl val="lvl"/>
          <dgm:resizeHandles val="exact"/>
        </dgm:presLayoutVars>
      </dgm:prSet>
      <dgm:spPr/>
    </dgm:pt>
    <dgm:pt modelId="{35D05128-FD1F-45E8-BB0E-368756C07207}" type="pres">
      <dgm:prSet presAssocID="{67BD2BF5-9B51-4AFF-A293-5B627B7EB17F}" presName="parentText" presStyleLbl="node1" presStyleIdx="0" presStyleCnt="2" custLinFactNeighborX="-5739" custLinFactNeighborY="-84989">
        <dgm:presLayoutVars>
          <dgm:chMax val="0"/>
          <dgm:bulletEnabled val="1"/>
        </dgm:presLayoutVars>
      </dgm:prSet>
      <dgm:spPr/>
    </dgm:pt>
    <dgm:pt modelId="{FD7FBB19-1296-4C7F-8024-0370243DF97E}" type="pres">
      <dgm:prSet presAssocID="{C362BAC1-A20D-4847-BBDB-DD07E17D4A43}" presName="spacer" presStyleCnt="0"/>
      <dgm:spPr/>
    </dgm:pt>
    <dgm:pt modelId="{9CB676E3-AB46-4589-9D30-0AE384931A3E}" type="pres">
      <dgm:prSet presAssocID="{D73FF233-4E09-43F3-ADFE-178AD8ADEE1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5D77F0A-A895-4536-AAE4-28E228724DA4}" type="presOf" srcId="{D73FF233-4E09-43F3-ADFE-178AD8ADEE1D}" destId="{9CB676E3-AB46-4589-9D30-0AE384931A3E}" srcOrd="0" destOrd="0" presId="urn:microsoft.com/office/officeart/2005/8/layout/vList2"/>
    <dgm:cxn modelId="{BE7D486E-6427-45F3-B6A9-5987D71B24E8}" type="presOf" srcId="{F81C3B96-077B-4C31-8338-C45E7682132B}" destId="{15A6FC72-D126-4154-8847-FB127BB2CEEA}" srcOrd="0" destOrd="0" presId="urn:microsoft.com/office/officeart/2005/8/layout/vList2"/>
    <dgm:cxn modelId="{6CD03775-BE61-4DC2-8323-DE54C46D9D5E}" type="presOf" srcId="{67BD2BF5-9B51-4AFF-A293-5B627B7EB17F}" destId="{35D05128-FD1F-45E8-BB0E-368756C07207}" srcOrd="0" destOrd="0" presId="urn:microsoft.com/office/officeart/2005/8/layout/vList2"/>
    <dgm:cxn modelId="{D99459D2-3376-47F3-95A6-3291D708B6BE}" srcId="{F81C3B96-077B-4C31-8338-C45E7682132B}" destId="{67BD2BF5-9B51-4AFF-A293-5B627B7EB17F}" srcOrd="0" destOrd="0" parTransId="{87AC1F61-15E7-4CE0-9E24-C0136797445C}" sibTransId="{C362BAC1-A20D-4847-BBDB-DD07E17D4A43}"/>
    <dgm:cxn modelId="{CDE78BFC-272B-411D-8E4F-F0C748C26E93}" srcId="{F81C3B96-077B-4C31-8338-C45E7682132B}" destId="{D73FF233-4E09-43F3-ADFE-178AD8ADEE1D}" srcOrd="1" destOrd="0" parTransId="{B46689F2-AE82-4DB4-8B8B-B275C3B60CB9}" sibTransId="{4E1D9982-63A6-4903-8728-FDFB2BEB265E}"/>
    <dgm:cxn modelId="{2076AD51-A42C-4C7B-9866-A39C4630DBA3}" type="presParOf" srcId="{15A6FC72-D126-4154-8847-FB127BB2CEEA}" destId="{35D05128-FD1F-45E8-BB0E-368756C07207}" srcOrd="0" destOrd="0" presId="urn:microsoft.com/office/officeart/2005/8/layout/vList2"/>
    <dgm:cxn modelId="{66475146-0F62-466E-857D-FC543A804DE2}" type="presParOf" srcId="{15A6FC72-D126-4154-8847-FB127BB2CEEA}" destId="{FD7FBB19-1296-4C7F-8024-0370243DF97E}" srcOrd="1" destOrd="0" presId="urn:microsoft.com/office/officeart/2005/8/layout/vList2"/>
    <dgm:cxn modelId="{921FB021-3683-4ED0-A400-96D9742640B7}" type="presParOf" srcId="{15A6FC72-D126-4154-8847-FB127BB2CEEA}" destId="{9CB676E3-AB46-4589-9D30-0AE384931A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1C3B96-077B-4C31-8338-C45E7682132B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BD2BF5-9B51-4AFF-A293-5B627B7EB17F}">
      <dgm:prSet phldrT="[Text]" custT="1"/>
      <dgm:spPr/>
      <dgm:t>
        <a:bodyPr/>
        <a:lstStyle/>
        <a:p>
          <a:r>
            <a:rPr lang="en-US" sz="48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gm:t>
    </dgm:pt>
    <dgm:pt modelId="{87AC1F61-15E7-4CE0-9E24-C0136797445C}" type="parTrans" cxnId="{D99459D2-3376-47F3-95A6-3291D708B6BE}">
      <dgm:prSet/>
      <dgm:spPr/>
      <dgm:t>
        <a:bodyPr/>
        <a:lstStyle/>
        <a:p>
          <a:endParaRPr lang="en-US"/>
        </a:p>
      </dgm:t>
    </dgm:pt>
    <dgm:pt modelId="{C362BAC1-A20D-4847-BBDB-DD07E17D4A43}" type="sibTrans" cxnId="{D99459D2-3376-47F3-95A6-3291D708B6BE}">
      <dgm:prSet/>
      <dgm:spPr/>
      <dgm:t>
        <a:bodyPr/>
        <a:lstStyle/>
        <a:p>
          <a:endParaRPr lang="en-US"/>
        </a:p>
      </dgm:t>
    </dgm:pt>
    <dgm:pt modelId="{D73FF233-4E09-43F3-ADFE-178AD8ADEE1D}">
      <dgm:prSet phldrT="[Text]" custT="1"/>
      <dgm:spPr/>
      <dgm:t>
        <a:bodyPr/>
        <a:lstStyle/>
        <a:p>
          <a:r>
            <a:rPr lang="en-US" sz="44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gm:t>
    </dgm:pt>
    <dgm:pt modelId="{B46689F2-AE82-4DB4-8B8B-B275C3B60CB9}" type="parTrans" cxnId="{CDE78BFC-272B-411D-8E4F-F0C748C26E93}">
      <dgm:prSet/>
      <dgm:spPr/>
      <dgm:t>
        <a:bodyPr/>
        <a:lstStyle/>
        <a:p>
          <a:endParaRPr lang="en-US"/>
        </a:p>
      </dgm:t>
    </dgm:pt>
    <dgm:pt modelId="{4E1D9982-63A6-4903-8728-FDFB2BEB265E}" type="sibTrans" cxnId="{CDE78BFC-272B-411D-8E4F-F0C748C26E93}">
      <dgm:prSet/>
      <dgm:spPr/>
      <dgm:t>
        <a:bodyPr/>
        <a:lstStyle/>
        <a:p>
          <a:endParaRPr lang="en-US"/>
        </a:p>
      </dgm:t>
    </dgm:pt>
    <dgm:pt modelId="{15A6FC72-D126-4154-8847-FB127BB2CEEA}" type="pres">
      <dgm:prSet presAssocID="{F81C3B96-077B-4C31-8338-C45E7682132B}" presName="linear" presStyleCnt="0">
        <dgm:presLayoutVars>
          <dgm:animLvl val="lvl"/>
          <dgm:resizeHandles val="exact"/>
        </dgm:presLayoutVars>
      </dgm:prSet>
      <dgm:spPr/>
    </dgm:pt>
    <dgm:pt modelId="{35D05128-FD1F-45E8-BB0E-368756C07207}" type="pres">
      <dgm:prSet presAssocID="{67BD2BF5-9B51-4AFF-A293-5B627B7EB17F}" presName="parentText" presStyleLbl="node1" presStyleIdx="0" presStyleCnt="2" custLinFactNeighborX="-5739" custLinFactNeighborY="-84989">
        <dgm:presLayoutVars>
          <dgm:chMax val="0"/>
          <dgm:bulletEnabled val="1"/>
        </dgm:presLayoutVars>
      </dgm:prSet>
      <dgm:spPr/>
    </dgm:pt>
    <dgm:pt modelId="{FD7FBB19-1296-4C7F-8024-0370243DF97E}" type="pres">
      <dgm:prSet presAssocID="{C362BAC1-A20D-4847-BBDB-DD07E17D4A43}" presName="spacer" presStyleCnt="0"/>
      <dgm:spPr/>
    </dgm:pt>
    <dgm:pt modelId="{9CB676E3-AB46-4589-9D30-0AE384931A3E}" type="pres">
      <dgm:prSet presAssocID="{D73FF233-4E09-43F3-ADFE-178AD8ADEE1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5D77F0A-A895-4536-AAE4-28E228724DA4}" type="presOf" srcId="{D73FF233-4E09-43F3-ADFE-178AD8ADEE1D}" destId="{9CB676E3-AB46-4589-9D30-0AE384931A3E}" srcOrd="0" destOrd="0" presId="urn:microsoft.com/office/officeart/2005/8/layout/vList2"/>
    <dgm:cxn modelId="{BE7D486E-6427-45F3-B6A9-5987D71B24E8}" type="presOf" srcId="{F81C3B96-077B-4C31-8338-C45E7682132B}" destId="{15A6FC72-D126-4154-8847-FB127BB2CEEA}" srcOrd="0" destOrd="0" presId="urn:microsoft.com/office/officeart/2005/8/layout/vList2"/>
    <dgm:cxn modelId="{6CD03775-BE61-4DC2-8323-DE54C46D9D5E}" type="presOf" srcId="{67BD2BF5-9B51-4AFF-A293-5B627B7EB17F}" destId="{35D05128-FD1F-45E8-BB0E-368756C07207}" srcOrd="0" destOrd="0" presId="urn:microsoft.com/office/officeart/2005/8/layout/vList2"/>
    <dgm:cxn modelId="{D99459D2-3376-47F3-95A6-3291D708B6BE}" srcId="{F81C3B96-077B-4C31-8338-C45E7682132B}" destId="{67BD2BF5-9B51-4AFF-A293-5B627B7EB17F}" srcOrd="0" destOrd="0" parTransId="{87AC1F61-15E7-4CE0-9E24-C0136797445C}" sibTransId="{C362BAC1-A20D-4847-BBDB-DD07E17D4A43}"/>
    <dgm:cxn modelId="{CDE78BFC-272B-411D-8E4F-F0C748C26E93}" srcId="{F81C3B96-077B-4C31-8338-C45E7682132B}" destId="{D73FF233-4E09-43F3-ADFE-178AD8ADEE1D}" srcOrd="1" destOrd="0" parTransId="{B46689F2-AE82-4DB4-8B8B-B275C3B60CB9}" sibTransId="{4E1D9982-63A6-4903-8728-FDFB2BEB265E}"/>
    <dgm:cxn modelId="{2076AD51-A42C-4C7B-9866-A39C4630DBA3}" type="presParOf" srcId="{15A6FC72-D126-4154-8847-FB127BB2CEEA}" destId="{35D05128-FD1F-45E8-BB0E-368756C07207}" srcOrd="0" destOrd="0" presId="urn:microsoft.com/office/officeart/2005/8/layout/vList2"/>
    <dgm:cxn modelId="{66475146-0F62-466E-857D-FC543A804DE2}" type="presParOf" srcId="{15A6FC72-D126-4154-8847-FB127BB2CEEA}" destId="{FD7FBB19-1296-4C7F-8024-0370243DF97E}" srcOrd="1" destOrd="0" presId="urn:microsoft.com/office/officeart/2005/8/layout/vList2"/>
    <dgm:cxn modelId="{921FB021-3683-4ED0-A400-96D9742640B7}" type="presParOf" srcId="{15A6FC72-D126-4154-8847-FB127BB2CEEA}" destId="{9CB676E3-AB46-4589-9D30-0AE384931A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6D1AC7-164B-4931-9D4B-0AC51C021DCF}" type="doc">
      <dgm:prSet loTypeId="urn:microsoft.com/office/officeart/2005/8/layout/list1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8EB480-A618-440C-8AC2-78BA2E80830E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Lý do chọn đề tài</a:t>
          </a:r>
        </a:p>
      </dgm:t>
    </dgm:pt>
    <dgm:pt modelId="{E62D216F-4A13-43BE-819B-B6E7485CEADC}" type="par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E98A5-A0A4-4128-B55C-F1383943C856}" type="sib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A056D8-83DA-45A3-8605-EC27319D8BD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Khảo sát thực tế</a:t>
          </a:r>
        </a:p>
      </dgm:t>
    </dgm:pt>
    <dgm:pt modelId="{B73C28AA-1D0C-4BDC-8BA7-4FC2D22DBB47}" type="par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6048C5-8CCE-44F9-913F-04D0B23B8A17}" type="sib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0764ED-03D2-4839-9410-CA07B449DCE1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Nội dung đề tài</a:t>
          </a:r>
        </a:p>
      </dgm:t>
    </dgm:pt>
    <dgm:pt modelId="{90D1F4EB-D167-48B1-90F4-7327A3043F87}" type="parTrans" cxnId="{1989C875-8D27-44D0-B8D4-87ECFE17F2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E69B84-B217-4E25-9CDD-9BA3FD3F4846}" type="sibTrans" cxnId="{1989C875-8D27-44D0-B8D4-87ECFE17F2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5C2425-5610-43D7-8FF8-4DCB831B948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Bố cục</a:t>
          </a:r>
        </a:p>
      </dgm:t>
    </dgm:pt>
    <dgm:pt modelId="{2BB1B22E-9E30-4631-AD05-828DC1A7B1D5}" type="parTrans" cxnId="{288704CA-C86C-4528-9E74-E2AD095DAB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A7BC34-22D8-4490-915C-1788719EFC59}" type="sibTrans" cxnId="{288704CA-C86C-4528-9E74-E2AD095DAB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1C7385-BB10-4992-9522-235CFC3D821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Phạm vi giới hạn</a:t>
          </a:r>
        </a:p>
      </dgm:t>
    </dgm:pt>
    <dgm:pt modelId="{C5A032AA-2943-4E15-BC63-623A97DA18BD}" type="parTrans" cxnId="{09092490-1E91-4EB6-89E7-495AD081926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450AFF-A7A0-43DC-B5E0-507FA94ACDCE}" type="sibTrans" cxnId="{09092490-1E91-4EB6-89E7-495AD081926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D71462-2C40-41C1-9E18-38AF5E7AE4F4}" type="pres">
      <dgm:prSet presAssocID="{086D1AC7-164B-4931-9D4B-0AC51C021DCF}" presName="linear" presStyleCnt="0">
        <dgm:presLayoutVars>
          <dgm:dir/>
          <dgm:animLvl val="lvl"/>
          <dgm:resizeHandles val="exact"/>
        </dgm:presLayoutVars>
      </dgm:prSet>
      <dgm:spPr/>
    </dgm:pt>
    <dgm:pt modelId="{A5BF8E42-99A2-4E35-BD48-F5F032C787C6}" type="pres">
      <dgm:prSet presAssocID="{0C8EB480-A618-440C-8AC2-78BA2E80830E}" presName="parentLin" presStyleCnt="0"/>
      <dgm:spPr/>
    </dgm:pt>
    <dgm:pt modelId="{65AC7788-7EF9-4356-B8A3-A7C15A4077AB}" type="pres">
      <dgm:prSet presAssocID="{0C8EB480-A618-440C-8AC2-78BA2E80830E}" presName="parentLeftMargin" presStyleLbl="node1" presStyleIdx="0" presStyleCnt="5"/>
      <dgm:spPr/>
    </dgm:pt>
    <dgm:pt modelId="{11351F64-0FBA-4515-B774-CACEC1EA2E9A}" type="pres">
      <dgm:prSet presAssocID="{0C8EB480-A618-440C-8AC2-78BA2E80830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37E194-A50D-4B61-B7E3-5EA682E55566}" type="pres">
      <dgm:prSet presAssocID="{0C8EB480-A618-440C-8AC2-78BA2E80830E}" presName="negativeSpace" presStyleCnt="0"/>
      <dgm:spPr/>
    </dgm:pt>
    <dgm:pt modelId="{FA2770E4-BEE9-4D7E-A0EB-F891FD1BA9F8}" type="pres">
      <dgm:prSet presAssocID="{0C8EB480-A618-440C-8AC2-78BA2E80830E}" presName="childText" presStyleLbl="conFgAcc1" presStyleIdx="0" presStyleCnt="5">
        <dgm:presLayoutVars>
          <dgm:bulletEnabled val="1"/>
        </dgm:presLayoutVars>
      </dgm:prSet>
      <dgm:spPr/>
    </dgm:pt>
    <dgm:pt modelId="{4A366310-60A8-4846-840F-DAC6C03D05BA}" type="pres">
      <dgm:prSet presAssocID="{06FE98A5-A0A4-4128-B55C-F1383943C856}" presName="spaceBetweenRectangles" presStyleCnt="0"/>
      <dgm:spPr/>
    </dgm:pt>
    <dgm:pt modelId="{E2204B23-1D35-4FDB-9F3F-290665D76AB2}" type="pres">
      <dgm:prSet presAssocID="{CAA056D8-83DA-45A3-8605-EC27319D8BD7}" presName="parentLin" presStyleCnt="0"/>
      <dgm:spPr/>
    </dgm:pt>
    <dgm:pt modelId="{6E87D138-A870-4B7D-8C6A-1CC21816E173}" type="pres">
      <dgm:prSet presAssocID="{CAA056D8-83DA-45A3-8605-EC27319D8BD7}" presName="parentLeftMargin" presStyleLbl="node1" presStyleIdx="0" presStyleCnt="5"/>
      <dgm:spPr/>
    </dgm:pt>
    <dgm:pt modelId="{23E9E97B-94F8-474F-96E7-D0FA20C6D611}" type="pres">
      <dgm:prSet presAssocID="{CAA056D8-83DA-45A3-8605-EC27319D8B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BFD0BE-AA3B-44D5-8AB2-8075C31C7E41}" type="pres">
      <dgm:prSet presAssocID="{CAA056D8-83DA-45A3-8605-EC27319D8BD7}" presName="negativeSpace" presStyleCnt="0"/>
      <dgm:spPr/>
    </dgm:pt>
    <dgm:pt modelId="{AA5B4A7C-78D0-449C-92FB-C32471AF1068}" type="pres">
      <dgm:prSet presAssocID="{CAA056D8-83DA-45A3-8605-EC27319D8BD7}" presName="childText" presStyleLbl="conFgAcc1" presStyleIdx="1" presStyleCnt="5">
        <dgm:presLayoutVars>
          <dgm:bulletEnabled val="1"/>
        </dgm:presLayoutVars>
      </dgm:prSet>
      <dgm:spPr/>
    </dgm:pt>
    <dgm:pt modelId="{76967F7B-A7B1-4A89-BAF1-5E5F0723911E}" type="pres">
      <dgm:prSet presAssocID="{346048C5-8CCE-44F9-913F-04D0B23B8A17}" presName="spaceBetweenRectangles" presStyleCnt="0"/>
      <dgm:spPr/>
    </dgm:pt>
    <dgm:pt modelId="{A18FF9B7-AC48-4EE7-ACF0-10B6C6336A4A}" type="pres">
      <dgm:prSet presAssocID="{4C0764ED-03D2-4839-9410-CA07B449DCE1}" presName="parentLin" presStyleCnt="0"/>
      <dgm:spPr/>
    </dgm:pt>
    <dgm:pt modelId="{FE830DA7-F338-43CB-9DC2-A21A9ECBD15D}" type="pres">
      <dgm:prSet presAssocID="{4C0764ED-03D2-4839-9410-CA07B449DCE1}" presName="parentLeftMargin" presStyleLbl="node1" presStyleIdx="1" presStyleCnt="5"/>
      <dgm:spPr/>
    </dgm:pt>
    <dgm:pt modelId="{98781285-993D-45FB-9015-2B3BE9FC276D}" type="pres">
      <dgm:prSet presAssocID="{4C0764ED-03D2-4839-9410-CA07B449DCE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2778E44-B8DC-4C46-8A52-4FEA9CA3F5D3}" type="pres">
      <dgm:prSet presAssocID="{4C0764ED-03D2-4839-9410-CA07B449DCE1}" presName="negativeSpace" presStyleCnt="0"/>
      <dgm:spPr/>
    </dgm:pt>
    <dgm:pt modelId="{248FEA59-1057-4B4A-BC0C-C429D7B12D6B}" type="pres">
      <dgm:prSet presAssocID="{4C0764ED-03D2-4839-9410-CA07B449DCE1}" presName="childText" presStyleLbl="conFgAcc1" presStyleIdx="2" presStyleCnt="5">
        <dgm:presLayoutVars>
          <dgm:bulletEnabled val="1"/>
        </dgm:presLayoutVars>
      </dgm:prSet>
      <dgm:spPr/>
    </dgm:pt>
    <dgm:pt modelId="{93FA63F4-98E4-427F-8149-702F6F1F6C63}" type="pres">
      <dgm:prSet presAssocID="{B9E69B84-B217-4E25-9CDD-9BA3FD3F4846}" presName="spaceBetweenRectangles" presStyleCnt="0"/>
      <dgm:spPr/>
    </dgm:pt>
    <dgm:pt modelId="{2E676133-1F0F-4044-BA09-8D29FBC0E6EB}" type="pres">
      <dgm:prSet presAssocID="{E75C2425-5610-43D7-8FF8-4DCB831B9482}" presName="parentLin" presStyleCnt="0"/>
      <dgm:spPr/>
    </dgm:pt>
    <dgm:pt modelId="{C27A5518-FF89-4D37-AFD7-2C2BBB84A8E1}" type="pres">
      <dgm:prSet presAssocID="{E75C2425-5610-43D7-8FF8-4DCB831B9482}" presName="parentLeftMargin" presStyleLbl="node1" presStyleIdx="2" presStyleCnt="5"/>
      <dgm:spPr/>
    </dgm:pt>
    <dgm:pt modelId="{5228D0DB-10E1-4322-AE5B-8BFAE343F899}" type="pres">
      <dgm:prSet presAssocID="{E75C2425-5610-43D7-8FF8-4DCB831B948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845395-3408-445A-A410-4837AB071F8F}" type="pres">
      <dgm:prSet presAssocID="{E75C2425-5610-43D7-8FF8-4DCB831B9482}" presName="negativeSpace" presStyleCnt="0"/>
      <dgm:spPr/>
    </dgm:pt>
    <dgm:pt modelId="{94097280-499B-4934-BA2C-0538F3EBF397}" type="pres">
      <dgm:prSet presAssocID="{E75C2425-5610-43D7-8FF8-4DCB831B9482}" presName="childText" presStyleLbl="conFgAcc1" presStyleIdx="3" presStyleCnt="5">
        <dgm:presLayoutVars>
          <dgm:bulletEnabled val="1"/>
        </dgm:presLayoutVars>
      </dgm:prSet>
      <dgm:spPr/>
    </dgm:pt>
    <dgm:pt modelId="{BAC75DFC-FC80-48F2-AB36-C43D5198897C}" type="pres">
      <dgm:prSet presAssocID="{59A7BC34-22D8-4490-915C-1788719EFC59}" presName="spaceBetweenRectangles" presStyleCnt="0"/>
      <dgm:spPr/>
    </dgm:pt>
    <dgm:pt modelId="{0398F90A-A9C9-4161-B7F8-B3E6485652EC}" type="pres">
      <dgm:prSet presAssocID="{371C7385-BB10-4992-9522-235CFC3D8212}" presName="parentLin" presStyleCnt="0"/>
      <dgm:spPr/>
    </dgm:pt>
    <dgm:pt modelId="{3C5CE123-D1B1-4D20-8FAA-2D27ACD06F2D}" type="pres">
      <dgm:prSet presAssocID="{371C7385-BB10-4992-9522-235CFC3D8212}" presName="parentLeftMargin" presStyleLbl="node1" presStyleIdx="3" presStyleCnt="5"/>
      <dgm:spPr/>
    </dgm:pt>
    <dgm:pt modelId="{6EF3F85A-3A7A-4B26-94B1-1B85DE0DBC3E}" type="pres">
      <dgm:prSet presAssocID="{371C7385-BB10-4992-9522-235CFC3D821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A3F9805-CE93-4055-B478-5D7EAC3C1117}" type="pres">
      <dgm:prSet presAssocID="{371C7385-BB10-4992-9522-235CFC3D8212}" presName="negativeSpace" presStyleCnt="0"/>
      <dgm:spPr/>
    </dgm:pt>
    <dgm:pt modelId="{E951B607-E4B3-41CA-9F30-32CA6A698A6C}" type="pres">
      <dgm:prSet presAssocID="{371C7385-BB10-4992-9522-235CFC3D821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56B013E-2CBB-4F04-8EC1-851F70E2BB65}" type="presOf" srcId="{E75C2425-5610-43D7-8FF8-4DCB831B9482}" destId="{5228D0DB-10E1-4322-AE5B-8BFAE343F899}" srcOrd="1" destOrd="0" presId="urn:microsoft.com/office/officeart/2005/8/layout/list1"/>
    <dgm:cxn modelId="{E06CC55B-8E80-445B-8F57-1566884535A1}" srcId="{086D1AC7-164B-4931-9D4B-0AC51C021DCF}" destId="{CAA056D8-83DA-45A3-8605-EC27319D8BD7}" srcOrd="1" destOrd="0" parTransId="{B73C28AA-1D0C-4BDC-8BA7-4FC2D22DBB47}" sibTransId="{346048C5-8CCE-44F9-913F-04D0B23B8A17}"/>
    <dgm:cxn modelId="{7A074C5F-9C42-480C-A4AE-6AE35E6ED179}" type="presOf" srcId="{086D1AC7-164B-4931-9D4B-0AC51C021DCF}" destId="{3ED71462-2C40-41C1-9E18-38AF5E7AE4F4}" srcOrd="0" destOrd="0" presId="urn:microsoft.com/office/officeart/2005/8/layout/list1"/>
    <dgm:cxn modelId="{4F49126B-2D05-41B1-BDF5-82357751080B}" type="presOf" srcId="{CAA056D8-83DA-45A3-8605-EC27319D8BD7}" destId="{6E87D138-A870-4B7D-8C6A-1CC21816E173}" srcOrd="0" destOrd="0" presId="urn:microsoft.com/office/officeart/2005/8/layout/list1"/>
    <dgm:cxn modelId="{B484B74C-766B-41A7-8589-0D5546A3E0CB}" type="presOf" srcId="{371C7385-BB10-4992-9522-235CFC3D8212}" destId="{6EF3F85A-3A7A-4B26-94B1-1B85DE0DBC3E}" srcOrd="1" destOrd="0" presId="urn:microsoft.com/office/officeart/2005/8/layout/list1"/>
    <dgm:cxn modelId="{1989C875-8D27-44D0-B8D4-87ECFE17F2ED}" srcId="{086D1AC7-164B-4931-9D4B-0AC51C021DCF}" destId="{4C0764ED-03D2-4839-9410-CA07B449DCE1}" srcOrd="2" destOrd="0" parTransId="{90D1F4EB-D167-48B1-90F4-7327A3043F87}" sibTransId="{B9E69B84-B217-4E25-9CDD-9BA3FD3F4846}"/>
    <dgm:cxn modelId="{69460D7E-A1CE-4C44-A42D-5DCC9EECF9FA}" srcId="{086D1AC7-164B-4931-9D4B-0AC51C021DCF}" destId="{0C8EB480-A618-440C-8AC2-78BA2E80830E}" srcOrd="0" destOrd="0" parTransId="{E62D216F-4A13-43BE-819B-B6E7485CEADC}" sibTransId="{06FE98A5-A0A4-4128-B55C-F1383943C856}"/>
    <dgm:cxn modelId="{E3BB607F-2A90-4512-906F-7054EFAA589C}" type="presOf" srcId="{CAA056D8-83DA-45A3-8605-EC27319D8BD7}" destId="{23E9E97B-94F8-474F-96E7-D0FA20C6D611}" srcOrd="1" destOrd="0" presId="urn:microsoft.com/office/officeart/2005/8/layout/list1"/>
    <dgm:cxn modelId="{09092490-1E91-4EB6-89E7-495AD0819265}" srcId="{086D1AC7-164B-4931-9D4B-0AC51C021DCF}" destId="{371C7385-BB10-4992-9522-235CFC3D8212}" srcOrd="4" destOrd="0" parTransId="{C5A032AA-2943-4E15-BC63-623A97DA18BD}" sibTransId="{AC450AFF-A7A0-43DC-B5E0-507FA94ACDCE}"/>
    <dgm:cxn modelId="{7FA075C1-4DFD-44D0-84CA-81A8D9FD9792}" type="presOf" srcId="{E75C2425-5610-43D7-8FF8-4DCB831B9482}" destId="{C27A5518-FF89-4D37-AFD7-2C2BBB84A8E1}" srcOrd="0" destOrd="0" presId="urn:microsoft.com/office/officeart/2005/8/layout/list1"/>
    <dgm:cxn modelId="{288704CA-C86C-4528-9E74-E2AD095DABC1}" srcId="{086D1AC7-164B-4931-9D4B-0AC51C021DCF}" destId="{E75C2425-5610-43D7-8FF8-4DCB831B9482}" srcOrd="3" destOrd="0" parTransId="{2BB1B22E-9E30-4631-AD05-828DC1A7B1D5}" sibTransId="{59A7BC34-22D8-4490-915C-1788719EFC59}"/>
    <dgm:cxn modelId="{2F3DE5DE-1BCA-40E6-96EB-29A2DE24A686}" type="presOf" srcId="{0C8EB480-A618-440C-8AC2-78BA2E80830E}" destId="{65AC7788-7EF9-4356-B8A3-A7C15A4077AB}" srcOrd="0" destOrd="0" presId="urn:microsoft.com/office/officeart/2005/8/layout/list1"/>
    <dgm:cxn modelId="{0F7DB1DF-0A9D-4B13-88BD-22D1221E4359}" type="presOf" srcId="{0C8EB480-A618-440C-8AC2-78BA2E80830E}" destId="{11351F64-0FBA-4515-B774-CACEC1EA2E9A}" srcOrd="1" destOrd="0" presId="urn:microsoft.com/office/officeart/2005/8/layout/list1"/>
    <dgm:cxn modelId="{FE376DEB-B269-4DE3-B178-2F9168C492F0}" type="presOf" srcId="{371C7385-BB10-4992-9522-235CFC3D8212}" destId="{3C5CE123-D1B1-4D20-8FAA-2D27ACD06F2D}" srcOrd="0" destOrd="0" presId="urn:microsoft.com/office/officeart/2005/8/layout/list1"/>
    <dgm:cxn modelId="{B62855F5-4696-4101-8B5C-E0DF59B1399B}" type="presOf" srcId="{4C0764ED-03D2-4839-9410-CA07B449DCE1}" destId="{98781285-993D-45FB-9015-2B3BE9FC276D}" srcOrd="1" destOrd="0" presId="urn:microsoft.com/office/officeart/2005/8/layout/list1"/>
    <dgm:cxn modelId="{45E3CEF6-A15C-4CF0-B8D3-7AC2E6B1CF71}" type="presOf" srcId="{4C0764ED-03D2-4839-9410-CA07B449DCE1}" destId="{FE830DA7-F338-43CB-9DC2-A21A9ECBD15D}" srcOrd="0" destOrd="0" presId="urn:microsoft.com/office/officeart/2005/8/layout/list1"/>
    <dgm:cxn modelId="{7CDD5085-0071-497C-B7F3-747076D28633}" type="presParOf" srcId="{3ED71462-2C40-41C1-9E18-38AF5E7AE4F4}" destId="{A5BF8E42-99A2-4E35-BD48-F5F032C787C6}" srcOrd="0" destOrd="0" presId="urn:microsoft.com/office/officeart/2005/8/layout/list1"/>
    <dgm:cxn modelId="{F80D35E9-5128-46CA-B399-0CA8F1C1C944}" type="presParOf" srcId="{A5BF8E42-99A2-4E35-BD48-F5F032C787C6}" destId="{65AC7788-7EF9-4356-B8A3-A7C15A4077AB}" srcOrd="0" destOrd="0" presId="urn:microsoft.com/office/officeart/2005/8/layout/list1"/>
    <dgm:cxn modelId="{6BFA0E60-4BA0-48A0-9BDE-87778F183921}" type="presParOf" srcId="{A5BF8E42-99A2-4E35-BD48-F5F032C787C6}" destId="{11351F64-0FBA-4515-B774-CACEC1EA2E9A}" srcOrd="1" destOrd="0" presId="urn:microsoft.com/office/officeart/2005/8/layout/list1"/>
    <dgm:cxn modelId="{70D34242-43BD-48E6-926A-D731D188D17C}" type="presParOf" srcId="{3ED71462-2C40-41C1-9E18-38AF5E7AE4F4}" destId="{C837E194-A50D-4B61-B7E3-5EA682E55566}" srcOrd="1" destOrd="0" presId="urn:microsoft.com/office/officeart/2005/8/layout/list1"/>
    <dgm:cxn modelId="{5075AAA5-F3D0-4E48-B76D-361E467D9999}" type="presParOf" srcId="{3ED71462-2C40-41C1-9E18-38AF5E7AE4F4}" destId="{FA2770E4-BEE9-4D7E-A0EB-F891FD1BA9F8}" srcOrd="2" destOrd="0" presId="urn:microsoft.com/office/officeart/2005/8/layout/list1"/>
    <dgm:cxn modelId="{F185493C-0190-4612-8AA7-81ACBF59CD74}" type="presParOf" srcId="{3ED71462-2C40-41C1-9E18-38AF5E7AE4F4}" destId="{4A366310-60A8-4846-840F-DAC6C03D05BA}" srcOrd="3" destOrd="0" presId="urn:microsoft.com/office/officeart/2005/8/layout/list1"/>
    <dgm:cxn modelId="{060779B7-2618-4F2E-A848-08D37FE12FD0}" type="presParOf" srcId="{3ED71462-2C40-41C1-9E18-38AF5E7AE4F4}" destId="{E2204B23-1D35-4FDB-9F3F-290665D76AB2}" srcOrd="4" destOrd="0" presId="urn:microsoft.com/office/officeart/2005/8/layout/list1"/>
    <dgm:cxn modelId="{DEB3947F-C87C-41CC-B189-10FB4EE4FB31}" type="presParOf" srcId="{E2204B23-1D35-4FDB-9F3F-290665D76AB2}" destId="{6E87D138-A870-4B7D-8C6A-1CC21816E173}" srcOrd="0" destOrd="0" presId="urn:microsoft.com/office/officeart/2005/8/layout/list1"/>
    <dgm:cxn modelId="{92AE4656-1489-43DB-AFE3-0D1C34EAFFAA}" type="presParOf" srcId="{E2204B23-1D35-4FDB-9F3F-290665D76AB2}" destId="{23E9E97B-94F8-474F-96E7-D0FA20C6D611}" srcOrd="1" destOrd="0" presId="urn:microsoft.com/office/officeart/2005/8/layout/list1"/>
    <dgm:cxn modelId="{175B24F4-D2AA-4F90-B159-AD2EDFBF3BC6}" type="presParOf" srcId="{3ED71462-2C40-41C1-9E18-38AF5E7AE4F4}" destId="{02BFD0BE-AA3B-44D5-8AB2-8075C31C7E41}" srcOrd="5" destOrd="0" presId="urn:microsoft.com/office/officeart/2005/8/layout/list1"/>
    <dgm:cxn modelId="{5F10B2FA-D7F1-4AF5-8C81-BCB28FAAD52C}" type="presParOf" srcId="{3ED71462-2C40-41C1-9E18-38AF5E7AE4F4}" destId="{AA5B4A7C-78D0-449C-92FB-C32471AF1068}" srcOrd="6" destOrd="0" presId="urn:microsoft.com/office/officeart/2005/8/layout/list1"/>
    <dgm:cxn modelId="{826E0FD7-DD68-48A7-9373-EFE4618E83A3}" type="presParOf" srcId="{3ED71462-2C40-41C1-9E18-38AF5E7AE4F4}" destId="{76967F7B-A7B1-4A89-BAF1-5E5F0723911E}" srcOrd="7" destOrd="0" presId="urn:microsoft.com/office/officeart/2005/8/layout/list1"/>
    <dgm:cxn modelId="{23D5A2DB-948A-4392-8DDC-848114CCC099}" type="presParOf" srcId="{3ED71462-2C40-41C1-9E18-38AF5E7AE4F4}" destId="{A18FF9B7-AC48-4EE7-ACF0-10B6C6336A4A}" srcOrd="8" destOrd="0" presId="urn:microsoft.com/office/officeart/2005/8/layout/list1"/>
    <dgm:cxn modelId="{D1E959CD-8831-490A-8574-69EC2C84A14D}" type="presParOf" srcId="{A18FF9B7-AC48-4EE7-ACF0-10B6C6336A4A}" destId="{FE830DA7-F338-43CB-9DC2-A21A9ECBD15D}" srcOrd="0" destOrd="0" presId="urn:microsoft.com/office/officeart/2005/8/layout/list1"/>
    <dgm:cxn modelId="{E33DDF6D-8C22-4995-86EC-763AEC518CC3}" type="presParOf" srcId="{A18FF9B7-AC48-4EE7-ACF0-10B6C6336A4A}" destId="{98781285-993D-45FB-9015-2B3BE9FC276D}" srcOrd="1" destOrd="0" presId="urn:microsoft.com/office/officeart/2005/8/layout/list1"/>
    <dgm:cxn modelId="{F793C7ED-C756-492E-A559-7DEB22A85912}" type="presParOf" srcId="{3ED71462-2C40-41C1-9E18-38AF5E7AE4F4}" destId="{42778E44-B8DC-4C46-8A52-4FEA9CA3F5D3}" srcOrd="9" destOrd="0" presId="urn:microsoft.com/office/officeart/2005/8/layout/list1"/>
    <dgm:cxn modelId="{1516D4B9-E6CF-4BC3-9DFA-266548A8188D}" type="presParOf" srcId="{3ED71462-2C40-41C1-9E18-38AF5E7AE4F4}" destId="{248FEA59-1057-4B4A-BC0C-C429D7B12D6B}" srcOrd="10" destOrd="0" presId="urn:microsoft.com/office/officeart/2005/8/layout/list1"/>
    <dgm:cxn modelId="{3F0B4E7F-07D4-4264-BBDD-552435FD2856}" type="presParOf" srcId="{3ED71462-2C40-41C1-9E18-38AF5E7AE4F4}" destId="{93FA63F4-98E4-427F-8149-702F6F1F6C63}" srcOrd="11" destOrd="0" presId="urn:microsoft.com/office/officeart/2005/8/layout/list1"/>
    <dgm:cxn modelId="{613C70C0-6EA2-4193-8C3A-A4F6ADD8D41F}" type="presParOf" srcId="{3ED71462-2C40-41C1-9E18-38AF5E7AE4F4}" destId="{2E676133-1F0F-4044-BA09-8D29FBC0E6EB}" srcOrd="12" destOrd="0" presId="urn:microsoft.com/office/officeart/2005/8/layout/list1"/>
    <dgm:cxn modelId="{7B62CBA8-E9B4-442F-B9A6-4139602EE3E4}" type="presParOf" srcId="{2E676133-1F0F-4044-BA09-8D29FBC0E6EB}" destId="{C27A5518-FF89-4D37-AFD7-2C2BBB84A8E1}" srcOrd="0" destOrd="0" presId="urn:microsoft.com/office/officeart/2005/8/layout/list1"/>
    <dgm:cxn modelId="{926EEBBD-93BA-4BF9-A834-909EE393686B}" type="presParOf" srcId="{2E676133-1F0F-4044-BA09-8D29FBC0E6EB}" destId="{5228D0DB-10E1-4322-AE5B-8BFAE343F899}" srcOrd="1" destOrd="0" presId="urn:microsoft.com/office/officeart/2005/8/layout/list1"/>
    <dgm:cxn modelId="{DB33BFC4-15F3-436B-B736-8AE6D551C653}" type="presParOf" srcId="{3ED71462-2C40-41C1-9E18-38AF5E7AE4F4}" destId="{05845395-3408-445A-A410-4837AB071F8F}" srcOrd="13" destOrd="0" presId="urn:microsoft.com/office/officeart/2005/8/layout/list1"/>
    <dgm:cxn modelId="{3FF7A381-3CE6-4031-97F1-69935CDC5481}" type="presParOf" srcId="{3ED71462-2C40-41C1-9E18-38AF5E7AE4F4}" destId="{94097280-499B-4934-BA2C-0538F3EBF397}" srcOrd="14" destOrd="0" presId="urn:microsoft.com/office/officeart/2005/8/layout/list1"/>
    <dgm:cxn modelId="{E2393C0A-4231-44C5-9B6E-F709B2576006}" type="presParOf" srcId="{3ED71462-2C40-41C1-9E18-38AF5E7AE4F4}" destId="{BAC75DFC-FC80-48F2-AB36-C43D5198897C}" srcOrd="15" destOrd="0" presId="urn:microsoft.com/office/officeart/2005/8/layout/list1"/>
    <dgm:cxn modelId="{292363B8-2C5F-4852-8DC7-A721CBE8D79D}" type="presParOf" srcId="{3ED71462-2C40-41C1-9E18-38AF5E7AE4F4}" destId="{0398F90A-A9C9-4161-B7F8-B3E6485652EC}" srcOrd="16" destOrd="0" presId="urn:microsoft.com/office/officeart/2005/8/layout/list1"/>
    <dgm:cxn modelId="{0B5DDF52-6118-44AC-B9BF-7237AD627F50}" type="presParOf" srcId="{0398F90A-A9C9-4161-B7F8-B3E6485652EC}" destId="{3C5CE123-D1B1-4D20-8FAA-2D27ACD06F2D}" srcOrd="0" destOrd="0" presId="urn:microsoft.com/office/officeart/2005/8/layout/list1"/>
    <dgm:cxn modelId="{2A79E669-36C5-414F-AE94-149F36BEC6E1}" type="presParOf" srcId="{0398F90A-A9C9-4161-B7F8-B3E6485652EC}" destId="{6EF3F85A-3A7A-4B26-94B1-1B85DE0DBC3E}" srcOrd="1" destOrd="0" presId="urn:microsoft.com/office/officeart/2005/8/layout/list1"/>
    <dgm:cxn modelId="{D5FD5CF3-355A-4888-94DB-8C77D1B3F531}" type="presParOf" srcId="{3ED71462-2C40-41C1-9E18-38AF5E7AE4F4}" destId="{5A3F9805-CE93-4055-B478-5D7EAC3C1117}" srcOrd="17" destOrd="0" presId="urn:microsoft.com/office/officeart/2005/8/layout/list1"/>
    <dgm:cxn modelId="{3C090E31-2FF0-4FE0-B9F9-713AF4ABD062}" type="presParOf" srcId="{3ED71462-2C40-41C1-9E18-38AF5E7AE4F4}" destId="{E951B607-E4B3-41CA-9F30-32CA6A698A6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457369-958F-4C33-B1D2-2B5D1B646C65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E9469A-A6C5-4D2C-9963-1A328BE982EC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Sự phát triển nhảy vọt của công nghệ</a:t>
          </a:r>
        </a:p>
      </dgm:t>
    </dgm:pt>
    <dgm:pt modelId="{8FCF578B-0ED7-4627-B83D-AB68740177DC}" type="parTrans" cxnId="{13CFDF22-B1D8-44DB-931E-781E46B3C6D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2C7AB1-93C1-4C4E-B541-3B1C474C05C2}" type="sibTrans" cxnId="{13CFDF22-B1D8-44DB-931E-781E46B3C6D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9B08C3-0E30-453D-974D-6F491527BB5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Lợi ích mà Website mang lại</a:t>
          </a:r>
        </a:p>
      </dgm:t>
    </dgm:pt>
    <dgm:pt modelId="{3091ACFC-2CB5-4E46-B113-B0025FC44AC8}" type="parTrans" cxnId="{46701F2E-04E9-4C23-B01C-9FA4C3E6C3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F4BBC7-DEA1-43FA-9B46-12AEF4844325}" type="sibTrans" cxnId="{46701F2E-04E9-4C23-B01C-9FA4C3E6C3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FB8FC3-BEB5-4220-89C7-EA0862D76AE8}" type="pres">
      <dgm:prSet presAssocID="{2A457369-958F-4C33-B1D2-2B5D1B646C65}" presName="compositeShape" presStyleCnt="0">
        <dgm:presLayoutVars>
          <dgm:dir/>
          <dgm:resizeHandles/>
        </dgm:presLayoutVars>
      </dgm:prSet>
      <dgm:spPr/>
    </dgm:pt>
    <dgm:pt modelId="{BEA401D0-FB2E-414F-88D6-7289590A082A}" type="pres">
      <dgm:prSet presAssocID="{2A457369-958F-4C33-B1D2-2B5D1B646C65}" presName="pyramid" presStyleLbl="node1" presStyleIdx="0" presStyleCnt="1"/>
      <dgm:spPr/>
    </dgm:pt>
    <dgm:pt modelId="{74D64C67-D9C8-4333-946D-4A9F4D54431F}" type="pres">
      <dgm:prSet presAssocID="{2A457369-958F-4C33-B1D2-2B5D1B646C65}" presName="theList" presStyleCnt="0"/>
      <dgm:spPr/>
    </dgm:pt>
    <dgm:pt modelId="{19865DCD-F7A4-480B-B1F4-78D6C6B8FD3C}" type="pres">
      <dgm:prSet presAssocID="{44E9469A-A6C5-4D2C-9963-1A328BE982EC}" presName="aNode" presStyleLbl="fgAcc1" presStyleIdx="0" presStyleCnt="2" custScaleX="113763">
        <dgm:presLayoutVars>
          <dgm:bulletEnabled val="1"/>
        </dgm:presLayoutVars>
      </dgm:prSet>
      <dgm:spPr/>
    </dgm:pt>
    <dgm:pt modelId="{A29E8B1A-2CDF-4346-9F1F-DE55B1841B39}" type="pres">
      <dgm:prSet presAssocID="{44E9469A-A6C5-4D2C-9963-1A328BE982EC}" presName="aSpace" presStyleCnt="0"/>
      <dgm:spPr/>
    </dgm:pt>
    <dgm:pt modelId="{9CEEF38A-FB5A-4540-B440-95F43EE7DD0F}" type="pres">
      <dgm:prSet presAssocID="{DA9B08C3-0E30-453D-974D-6F491527BB53}" presName="aNode" presStyleLbl="fgAcc1" presStyleIdx="1" presStyleCnt="2" custScaleX="115826">
        <dgm:presLayoutVars>
          <dgm:bulletEnabled val="1"/>
        </dgm:presLayoutVars>
      </dgm:prSet>
      <dgm:spPr/>
    </dgm:pt>
    <dgm:pt modelId="{6F72D02A-24D0-4E70-8A0D-303B6F0C3281}" type="pres">
      <dgm:prSet presAssocID="{DA9B08C3-0E30-453D-974D-6F491527BB53}" presName="aSpace" presStyleCnt="0"/>
      <dgm:spPr/>
    </dgm:pt>
  </dgm:ptLst>
  <dgm:cxnLst>
    <dgm:cxn modelId="{13CFDF22-B1D8-44DB-931E-781E46B3C6D4}" srcId="{2A457369-958F-4C33-B1D2-2B5D1B646C65}" destId="{44E9469A-A6C5-4D2C-9963-1A328BE982EC}" srcOrd="0" destOrd="0" parTransId="{8FCF578B-0ED7-4627-B83D-AB68740177DC}" sibTransId="{002C7AB1-93C1-4C4E-B541-3B1C474C05C2}"/>
    <dgm:cxn modelId="{07018F28-9CF8-4DA5-BB91-98B930518505}" type="presOf" srcId="{44E9469A-A6C5-4D2C-9963-1A328BE982EC}" destId="{19865DCD-F7A4-480B-B1F4-78D6C6B8FD3C}" srcOrd="0" destOrd="0" presId="urn:microsoft.com/office/officeart/2005/8/layout/pyramid2"/>
    <dgm:cxn modelId="{ED2D142C-886D-4619-999A-222CC24C4235}" type="presOf" srcId="{2A457369-958F-4C33-B1D2-2B5D1B646C65}" destId="{41FB8FC3-BEB5-4220-89C7-EA0862D76AE8}" srcOrd="0" destOrd="0" presId="urn:microsoft.com/office/officeart/2005/8/layout/pyramid2"/>
    <dgm:cxn modelId="{46701F2E-04E9-4C23-B01C-9FA4C3E6C36D}" srcId="{2A457369-958F-4C33-B1D2-2B5D1B646C65}" destId="{DA9B08C3-0E30-453D-974D-6F491527BB53}" srcOrd="1" destOrd="0" parTransId="{3091ACFC-2CB5-4E46-B113-B0025FC44AC8}" sibTransId="{34F4BBC7-DEA1-43FA-9B46-12AEF4844325}"/>
    <dgm:cxn modelId="{AB42DD31-AB2A-4A26-B569-F266B3E948E9}" type="presOf" srcId="{DA9B08C3-0E30-453D-974D-6F491527BB53}" destId="{9CEEF38A-FB5A-4540-B440-95F43EE7DD0F}" srcOrd="0" destOrd="0" presId="urn:microsoft.com/office/officeart/2005/8/layout/pyramid2"/>
    <dgm:cxn modelId="{B66F9F62-B9FB-4DF9-A1A0-120B8BCC2A3E}" type="presParOf" srcId="{41FB8FC3-BEB5-4220-89C7-EA0862D76AE8}" destId="{BEA401D0-FB2E-414F-88D6-7289590A082A}" srcOrd="0" destOrd="0" presId="urn:microsoft.com/office/officeart/2005/8/layout/pyramid2"/>
    <dgm:cxn modelId="{DE2D0D27-3741-4B72-AC56-9530B1DA2619}" type="presParOf" srcId="{41FB8FC3-BEB5-4220-89C7-EA0862D76AE8}" destId="{74D64C67-D9C8-4333-946D-4A9F4D54431F}" srcOrd="1" destOrd="0" presId="urn:microsoft.com/office/officeart/2005/8/layout/pyramid2"/>
    <dgm:cxn modelId="{91968A3F-F6F9-4E5F-A979-EAAFA6AF8DC5}" type="presParOf" srcId="{74D64C67-D9C8-4333-946D-4A9F4D54431F}" destId="{19865DCD-F7A4-480B-B1F4-78D6C6B8FD3C}" srcOrd="0" destOrd="0" presId="urn:microsoft.com/office/officeart/2005/8/layout/pyramid2"/>
    <dgm:cxn modelId="{6210B43E-6995-4311-824C-37884030312C}" type="presParOf" srcId="{74D64C67-D9C8-4333-946D-4A9F4D54431F}" destId="{A29E8B1A-2CDF-4346-9F1F-DE55B1841B39}" srcOrd="1" destOrd="0" presId="urn:microsoft.com/office/officeart/2005/8/layout/pyramid2"/>
    <dgm:cxn modelId="{FD0A6586-B52A-4D47-A09A-2C5AA7169BD3}" type="presParOf" srcId="{74D64C67-D9C8-4333-946D-4A9F4D54431F}" destId="{9CEEF38A-FB5A-4540-B440-95F43EE7DD0F}" srcOrd="2" destOrd="0" presId="urn:microsoft.com/office/officeart/2005/8/layout/pyramid2"/>
    <dgm:cxn modelId="{BD2BB21B-5E2D-4871-B1F8-8D472BE5AE15}" type="presParOf" srcId="{74D64C67-D9C8-4333-946D-4A9F4D54431F}" destId="{6F72D02A-24D0-4E70-8A0D-303B6F0C3281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095711-F26C-4FF8-B412-B247C59D1497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FA911-BD3A-4C01-9B54-4C2DFA18B190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Trang chủ Didongthongminh</a:t>
          </a:r>
        </a:p>
      </dgm:t>
    </dgm:pt>
    <dgm:pt modelId="{5964689A-B553-46D1-8856-0A79FD4CBF11}" type="parTrans" cxnId="{6468AB30-FC8D-4AF6-894A-4633AF2C460F}">
      <dgm:prSet/>
      <dgm:spPr/>
      <dgm:t>
        <a:bodyPr/>
        <a:lstStyle/>
        <a:p>
          <a:endParaRPr lang="en-US"/>
        </a:p>
      </dgm:t>
    </dgm:pt>
    <dgm:pt modelId="{D52D3434-5E60-47C3-B89A-93B76A6A663A}" type="sibTrans" cxnId="{6468AB30-FC8D-4AF6-894A-4633AF2C460F}">
      <dgm:prSet/>
      <dgm:spPr/>
      <dgm:t>
        <a:bodyPr/>
        <a:lstStyle/>
        <a:p>
          <a:endParaRPr lang="en-US"/>
        </a:p>
      </dgm:t>
    </dgm:pt>
    <dgm:pt modelId="{134EDF7B-830F-4CCB-98CD-33F6C08FBC33}" type="pres">
      <dgm:prSet presAssocID="{70095711-F26C-4FF8-B412-B247C59D1497}" presName="diagram" presStyleCnt="0">
        <dgm:presLayoutVars>
          <dgm:dir/>
          <dgm:resizeHandles val="exact"/>
        </dgm:presLayoutVars>
      </dgm:prSet>
      <dgm:spPr/>
    </dgm:pt>
    <dgm:pt modelId="{202FD2BE-C9AD-46F3-99F6-099C0334B382}" type="pres">
      <dgm:prSet presAssocID="{2CCFA911-BD3A-4C01-9B54-4C2DFA18B190}" presName="node" presStyleLbl="node1" presStyleIdx="0" presStyleCnt="1" custAng="0" custScaleX="280964" custScaleY="122537" custLinFactNeighborX="-825" custLinFactNeighborY="42884">
        <dgm:presLayoutVars>
          <dgm:bulletEnabled val="1"/>
        </dgm:presLayoutVars>
      </dgm:prSet>
      <dgm:spPr/>
    </dgm:pt>
  </dgm:ptLst>
  <dgm:cxnLst>
    <dgm:cxn modelId="{6468AB30-FC8D-4AF6-894A-4633AF2C460F}" srcId="{70095711-F26C-4FF8-B412-B247C59D1497}" destId="{2CCFA911-BD3A-4C01-9B54-4C2DFA18B190}" srcOrd="0" destOrd="0" parTransId="{5964689A-B553-46D1-8856-0A79FD4CBF11}" sibTransId="{D52D3434-5E60-47C3-B89A-93B76A6A663A}"/>
    <dgm:cxn modelId="{EE95874A-13FF-430B-BD52-EBA137CEB1C0}" type="presOf" srcId="{70095711-F26C-4FF8-B412-B247C59D1497}" destId="{134EDF7B-830F-4CCB-98CD-33F6C08FBC33}" srcOrd="0" destOrd="0" presId="urn:microsoft.com/office/officeart/2005/8/layout/default"/>
    <dgm:cxn modelId="{A71E8677-A72D-4276-910F-04EBF7F4A478}" type="presOf" srcId="{2CCFA911-BD3A-4C01-9B54-4C2DFA18B190}" destId="{202FD2BE-C9AD-46F3-99F6-099C0334B382}" srcOrd="0" destOrd="0" presId="urn:microsoft.com/office/officeart/2005/8/layout/default"/>
    <dgm:cxn modelId="{C64F32DE-876B-45AD-B7F2-C90C3701B97B}" type="presParOf" srcId="{134EDF7B-830F-4CCB-98CD-33F6C08FBC33}" destId="{202FD2BE-C9AD-46F3-99F6-099C0334B38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7E90C7-B1C9-49FB-B127-9A6BB2DD82EE}" type="doc">
      <dgm:prSet loTypeId="urn:microsoft.com/office/officeart/2005/8/layout/lProcess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7CBFD48-FFE7-4200-95BD-A7037C1CD40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gm:t>
    </dgm:pt>
    <dgm:pt modelId="{F5DB6FDC-EDE0-4097-9AA7-05397E076074}" type="parTrans" cxnId="{2A66E338-07A4-40AB-87E7-CD0E875BDD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B86A1B-072F-48F7-8102-B9A2CB7FE497}" type="sibTrans" cxnId="{2A66E338-07A4-40AB-87E7-CD0E875BDD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8A0C2E-9B9B-47E0-BDA3-8973752A7C04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Xem hàng</a:t>
          </a:r>
        </a:p>
      </dgm:t>
    </dgm:pt>
    <dgm:pt modelId="{1AB6B03E-5EFC-46A9-B8C9-55708242D22B}" type="parTrans" cxnId="{774DE953-965C-4D9E-87DE-FC27955240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CFCEC0-A968-44FB-A49E-ACDAF0C07AEF}" type="sibTrans" cxnId="{774DE953-965C-4D9E-87DE-FC27955240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85F527-BD51-4C76-8DC9-51BE733546CE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Tìm kiếm sản phẩm</a:t>
          </a:r>
        </a:p>
      </dgm:t>
    </dgm:pt>
    <dgm:pt modelId="{10B766DB-1056-4AD2-B76F-93F97AE94239}" type="parTrans" cxnId="{1B0D7E21-A848-4538-8B09-1A1626C9AB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01F467-6605-469B-8F38-C5FBC4467496}" type="sibTrans" cxnId="{1B0D7E21-A848-4538-8B09-1A1626C9AB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DB5071-83AC-4298-A27A-AFAB5B5A59CB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gm:t>
    </dgm:pt>
    <dgm:pt modelId="{F9491C26-CD2B-4135-B76A-1B5723707E36}" type="parTrans" cxnId="{70DAF446-8E09-4C1D-B2DB-EB80B15BD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75477B-BD27-451D-9053-AF47D51963B1}" type="sibTrans" cxnId="{70DAF446-8E09-4C1D-B2DB-EB80B15BD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89CDB1-4F45-4C06-8329-7834A9BE8129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Quản lý sản phẩm</a:t>
          </a:r>
        </a:p>
      </dgm:t>
    </dgm:pt>
    <dgm:pt modelId="{37E25177-CF27-42B9-93BD-4D7964E5D98E}" type="parTrans" cxnId="{D14DB55A-20F1-49F3-8171-B156E1D023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270941-36AF-482A-8348-523D05F2E401}" type="sibTrans" cxnId="{D14DB55A-20F1-49F3-8171-B156E1D023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DF8144-8276-4642-A1CF-27C645D4B12E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Quản lý danh mục sản phẩm</a:t>
          </a:r>
        </a:p>
      </dgm:t>
    </dgm:pt>
    <dgm:pt modelId="{9DE2FBB1-C71A-48FC-979D-59886B420A7B}" type="sibTrans" cxnId="{60323CAA-EBEA-4426-B30E-4131A9DF7F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30A46-C33B-4A81-8CC9-0F46F009FE6C}" type="parTrans" cxnId="{60323CAA-EBEA-4426-B30E-4131A9DF7F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099997-E7F3-46B3-A98D-3C7687CDBBA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Giỏ hàng</a:t>
          </a:r>
        </a:p>
      </dgm:t>
    </dgm:pt>
    <dgm:pt modelId="{2B3373C9-E10C-4436-98B3-AC9462434B43}" type="parTrans" cxnId="{2F2997BC-6019-4BA0-96CE-8442DF7796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DF2D6F-F377-4A79-9BE0-FE91001F42CE}" type="sibTrans" cxnId="{2F2997BC-6019-4BA0-96CE-8442DF7796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018372-27A1-4C87-8D9D-B8C46B34BC9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Đặt hàng</a:t>
          </a:r>
        </a:p>
      </dgm:t>
    </dgm:pt>
    <dgm:pt modelId="{CB9884D6-2B37-4CE4-A4BE-2D1FDDA1C1F8}" type="parTrans" cxnId="{F7E53D37-DFAD-4D57-8199-9AB055279F1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9C374D-DF5A-4C35-BCD4-8FE7E4D06565}" type="sibTrans" cxnId="{F7E53D37-DFAD-4D57-8199-9AB055279F1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2FBCFB-E04F-4CEC-A27A-F26246CC76B4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Bình luận</a:t>
          </a:r>
        </a:p>
      </dgm:t>
    </dgm:pt>
    <dgm:pt modelId="{74DEDDDE-D385-4440-8E6D-D1C799A5EC37}" type="parTrans" cxnId="{EF904883-1ABB-4E5C-8BF0-56EC065F7D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A9D633-8509-4951-B68D-B8AB9F0DBD51}" type="sibTrans" cxnId="{EF904883-1ABB-4E5C-8BF0-56EC065F7D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706000-7650-4FA5-971E-B603132382C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Quản lý đơn đặt hàng</a:t>
          </a:r>
        </a:p>
      </dgm:t>
    </dgm:pt>
    <dgm:pt modelId="{9E5FB560-A4D9-4870-B15D-A3EAF13683C1}" type="parTrans" cxnId="{98FED306-0B61-4842-A97D-4A17D882435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4113BF-6AE7-4A14-B8D2-D2FC3BEF99CA}" type="sibTrans" cxnId="{98FED306-0B61-4842-A97D-4A17D882435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BCF32E-AE7C-47FA-A8B9-62581E8790E4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Quản lý chi tiết đơn đặt hàng</a:t>
          </a:r>
        </a:p>
      </dgm:t>
    </dgm:pt>
    <dgm:pt modelId="{E4AF02E0-84E0-4E09-B1A3-7BB5616A3EF6}" type="parTrans" cxnId="{5BDFF973-6DBC-41D7-8776-A86F71CC90D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FE5039-E419-4B28-964D-029A226ACED8}" type="sibTrans" cxnId="{5BDFF973-6DBC-41D7-8776-A86F71CC90D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4E51EA-0AD4-4B90-88B6-8A9320FD3F04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Quản lý người dùng</a:t>
          </a:r>
        </a:p>
      </dgm:t>
    </dgm:pt>
    <dgm:pt modelId="{AD1F5C69-5503-4034-944F-24C8BE536AD0}" type="parTrans" cxnId="{9418226C-3EFC-4670-A07F-A5D5DCBFA08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F89C9D-25DE-4367-A4DB-6C819978329E}" type="sibTrans" cxnId="{9418226C-3EFC-4670-A07F-A5D5DCBFA08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7000EA-3585-4232-8C78-39F9DFC65DDC}" type="pres">
      <dgm:prSet presAssocID="{FC7E90C7-B1C9-49FB-B127-9A6BB2DD82EE}" presName="theList" presStyleCnt="0">
        <dgm:presLayoutVars>
          <dgm:dir/>
          <dgm:animLvl val="lvl"/>
          <dgm:resizeHandles val="exact"/>
        </dgm:presLayoutVars>
      </dgm:prSet>
      <dgm:spPr/>
    </dgm:pt>
    <dgm:pt modelId="{6439CA2C-3AB8-4A61-9BFC-04FF1350E66B}" type="pres">
      <dgm:prSet presAssocID="{D7CBFD48-FFE7-4200-95BD-A7037C1CD40A}" presName="compNode" presStyleCnt="0"/>
      <dgm:spPr/>
    </dgm:pt>
    <dgm:pt modelId="{B80C3510-89EB-467D-B715-B5BD4B0D6CD5}" type="pres">
      <dgm:prSet presAssocID="{D7CBFD48-FFE7-4200-95BD-A7037C1CD40A}" presName="aNode" presStyleLbl="bgShp" presStyleIdx="0" presStyleCnt="2"/>
      <dgm:spPr/>
    </dgm:pt>
    <dgm:pt modelId="{EF7C8518-4DD2-4C3D-9095-1C88EE974EF6}" type="pres">
      <dgm:prSet presAssocID="{D7CBFD48-FFE7-4200-95BD-A7037C1CD40A}" presName="textNode" presStyleLbl="bgShp" presStyleIdx="0" presStyleCnt="2"/>
      <dgm:spPr/>
    </dgm:pt>
    <dgm:pt modelId="{19C4CB8E-100F-466A-8E4D-C2102C8ECD84}" type="pres">
      <dgm:prSet presAssocID="{D7CBFD48-FFE7-4200-95BD-A7037C1CD40A}" presName="compChildNode" presStyleCnt="0"/>
      <dgm:spPr/>
    </dgm:pt>
    <dgm:pt modelId="{8BBBED5C-24EC-4791-82DB-33C48BBA63C7}" type="pres">
      <dgm:prSet presAssocID="{D7CBFD48-FFE7-4200-95BD-A7037C1CD40A}" presName="theInnerList" presStyleCnt="0"/>
      <dgm:spPr/>
    </dgm:pt>
    <dgm:pt modelId="{E3CA78BB-850A-4334-8E07-AACB12C239FE}" type="pres">
      <dgm:prSet presAssocID="{0E8A0C2E-9B9B-47E0-BDA3-8973752A7C04}" presName="childNode" presStyleLbl="node1" presStyleIdx="0" presStyleCnt="10">
        <dgm:presLayoutVars>
          <dgm:bulletEnabled val="1"/>
        </dgm:presLayoutVars>
      </dgm:prSet>
      <dgm:spPr/>
    </dgm:pt>
    <dgm:pt modelId="{FA63F659-88A3-40DD-BCBF-CFFDB5E05C9B}" type="pres">
      <dgm:prSet presAssocID="{0E8A0C2E-9B9B-47E0-BDA3-8973752A7C04}" presName="aSpace2" presStyleCnt="0"/>
      <dgm:spPr/>
    </dgm:pt>
    <dgm:pt modelId="{77EE1771-E2BF-4FFB-ACEE-7D3B702841D1}" type="pres">
      <dgm:prSet presAssocID="{2F85F527-BD51-4C76-8DC9-51BE733546CE}" presName="childNode" presStyleLbl="node1" presStyleIdx="1" presStyleCnt="10">
        <dgm:presLayoutVars>
          <dgm:bulletEnabled val="1"/>
        </dgm:presLayoutVars>
      </dgm:prSet>
      <dgm:spPr/>
    </dgm:pt>
    <dgm:pt modelId="{2598DF0E-6A2B-497C-B739-DA8A81EE82D8}" type="pres">
      <dgm:prSet presAssocID="{2F85F527-BD51-4C76-8DC9-51BE733546CE}" presName="aSpace2" presStyleCnt="0"/>
      <dgm:spPr/>
    </dgm:pt>
    <dgm:pt modelId="{4255B85F-E611-4243-B5A9-C38FE3C384C2}" type="pres">
      <dgm:prSet presAssocID="{76099997-E7F3-46B3-A98D-3C7687CDBBA8}" presName="childNode" presStyleLbl="node1" presStyleIdx="2" presStyleCnt="10">
        <dgm:presLayoutVars>
          <dgm:bulletEnabled val="1"/>
        </dgm:presLayoutVars>
      </dgm:prSet>
      <dgm:spPr/>
    </dgm:pt>
    <dgm:pt modelId="{DCED4327-2B71-440C-ADC6-AB36376CB10D}" type="pres">
      <dgm:prSet presAssocID="{76099997-E7F3-46B3-A98D-3C7687CDBBA8}" presName="aSpace2" presStyleCnt="0"/>
      <dgm:spPr/>
    </dgm:pt>
    <dgm:pt modelId="{35791749-A7A0-4643-9EA5-21128B13CF91}" type="pres">
      <dgm:prSet presAssocID="{CD018372-27A1-4C87-8D9D-B8C46B34BC95}" presName="childNode" presStyleLbl="node1" presStyleIdx="3" presStyleCnt="10">
        <dgm:presLayoutVars>
          <dgm:bulletEnabled val="1"/>
        </dgm:presLayoutVars>
      </dgm:prSet>
      <dgm:spPr/>
    </dgm:pt>
    <dgm:pt modelId="{6390321D-E2F9-4F19-9088-8490B27F545F}" type="pres">
      <dgm:prSet presAssocID="{CD018372-27A1-4C87-8D9D-B8C46B34BC95}" presName="aSpace2" presStyleCnt="0"/>
      <dgm:spPr/>
    </dgm:pt>
    <dgm:pt modelId="{2335AB84-3634-42CF-ACEC-55E0CB367587}" type="pres">
      <dgm:prSet presAssocID="{BF2FBCFB-E04F-4CEC-A27A-F26246CC76B4}" presName="childNode" presStyleLbl="node1" presStyleIdx="4" presStyleCnt="10">
        <dgm:presLayoutVars>
          <dgm:bulletEnabled val="1"/>
        </dgm:presLayoutVars>
      </dgm:prSet>
      <dgm:spPr/>
    </dgm:pt>
    <dgm:pt modelId="{84C11C7A-A814-48A5-A8CB-0214A604DA79}" type="pres">
      <dgm:prSet presAssocID="{D7CBFD48-FFE7-4200-95BD-A7037C1CD40A}" presName="aSpace" presStyleCnt="0"/>
      <dgm:spPr/>
    </dgm:pt>
    <dgm:pt modelId="{9473FCA3-BEAA-4BAE-96E8-C47DD0A59928}" type="pres">
      <dgm:prSet presAssocID="{B4DB5071-83AC-4298-A27A-AFAB5B5A59CB}" presName="compNode" presStyleCnt="0"/>
      <dgm:spPr/>
    </dgm:pt>
    <dgm:pt modelId="{178BD3B1-8159-441B-A578-7D5C61D23AEC}" type="pres">
      <dgm:prSet presAssocID="{B4DB5071-83AC-4298-A27A-AFAB5B5A59CB}" presName="aNode" presStyleLbl="bgShp" presStyleIdx="1" presStyleCnt="2"/>
      <dgm:spPr/>
    </dgm:pt>
    <dgm:pt modelId="{FECC8909-DC51-4C83-BFE3-56899A2D0634}" type="pres">
      <dgm:prSet presAssocID="{B4DB5071-83AC-4298-A27A-AFAB5B5A59CB}" presName="textNode" presStyleLbl="bgShp" presStyleIdx="1" presStyleCnt="2"/>
      <dgm:spPr/>
    </dgm:pt>
    <dgm:pt modelId="{3F51F3C2-04B1-40B6-8ED8-2D21EC442090}" type="pres">
      <dgm:prSet presAssocID="{B4DB5071-83AC-4298-A27A-AFAB5B5A59CB}" presName="compChildNode" presStyleCnt="0"/>
      <dgm:spPr/>
    </dgm:pt>
    <dgm:pt modelId="{6186D9A9-56A4-4629-8EDF-EBAAB3CE50B4}" type="pres">
      <dgm:prSet presAssocID="{B4DB5071-83AC-4298-A27A-AFAB5B5A59CB}" presName="theInnerList" presStyleCnt="0"/>
      <dgm:spPr/>
    </dgm:pt>
    <dgm:pt modelId="{3A1873FA-8B87-477B-84C6-6DBDED6BC49A}" type="pres">
      <dgm:prSet presAssocID="{6289CDB1-4F45-4C06-8329-7834A9BE8129}" presName="childNode" presStyleLbl="node1" presStyleIdx="5" presStyleCnt="10">
        <dgm:presLayoutVars>
          <dgm:bulletEnabled val="1"/>
        </dgm:presLayoutVars>
      </dgm:prSet>
      <dgm:spPr/>
    </dgm:pt>
    <dgm:pt modelId="{B38B91F9-9866-4C0B-B82F-CA3020F078AA}" type="pres">
      <dgm:prSet presAssocID="{6289CDB1-4F45-4C06-8329-7834A9BE8129}" presName="aSpace2" presStyleCnt="0"/>
      <dgm:spPr/>
    </dgm:pt>
    <dgm:pt modelId="{7CF77E30-25A1-45DD-8036-9864064F33FD}" type="pres">
      <dgm:prSet presAssocID="{48DF8144-8276-4642-A1CF-27C645D4B12E}" presName="childNode" presStyleLbl="node1" presStyleIdx="6" presStyleCnt="10">
        <dgm:presLayoutVars>
          <dgm:bulletEnabled val="1"/>
        </dgm:presLayoutVars>
      </dgm:prSet>
      <dgm:spPr/>
    </dgm:pt>
    <dgm:pt modelId="{DD1E7A75-760C-447B-B564-598DBB935016}" type="pres">
      <dgm:prSet presAssocID="{48DF8144-8276-4642-A1CF-27C645D4B12E}" presName="aSpace2" presStyleCnt="0"/>
      <dgm:spPr/>
    </dgm:pt>
    <dgm:pt modelId="{710DC5EC-BCFA-476D-94A1-B714C3DC7CE2}" type="pres">
      <dgm:prSet presAssocID="{37706000-7650-4FA5-971E-B603132382C3}" presName="childNode" presStyleLbl="node1" presStyleIdx="7" presStyleCnt="10">
        <dgm:presLayoutVars>
          <dgm:bulletEnabled val="1"/>
        </dgm:presLayoutVars>
      </dgm:prSet>
      <dgm:spPr/>
    </dgm:pt>
    <dgm:pt modelId="{C114B6AA-488E-4A99-B304-62CA16F9C49C}" type="pres">
      <dgm:prSet presAssocID="{37706000-7650-4FA5-971E-B603132382C3}" presName="aSpace2" presStyleCnt="0"/>
      <dgm:spPr/>
    </dgm:pt>
    <dgm:pt modelId="{1F3DBD98-AA1F-4936-8C28-FA6FBBD88795}" type="pres">
      <dgm:prSet presAssocID="{1CBCF32E-AE7C-47FA-A8B9-62581E8790E4}" presName="childNode" presStyleLbl="node1" presStyleIdx="8" presStyleCnt="10">
        <dgm:presLayoutVars>
          <dgm:bulletEnabled val="1"/>
        </dgm:presLayoutVars>
      </dgm:prSet>
      <dgm:spPr/>
    </dgm:pt>
    <dgm:pt modelId="{A043A016-C889-4AB8-BE13-4282251695B3}" type="pres">
      <dgm:prSet presAssocID="{1CBCF32E-AE7C-47FA-A8B9-62581E8790E4}" presName="aSpace2" presStyleCnt="0"/>
      <dgm:spPr/>
    </dgm:pt>
    <dgm:pt modelId="{AF084751-4ED8-4B99-92C2-1AD91C5712F9}" type="pres">
      <dgm:prSet presAssocID="{CC4E51EA-0AD4-4B90-88B6-8A9320FD3F04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A6C03D02-DCA8-40F9-BD4C-0F7D47C6D0F7}" type="presOf" srcId="{D7CBFD48-FFE7-4200-95BD-A7037C1CD40A}" destId="{B80C3510-89EB-467D-B715-B5BD4B0D6CD5}" srcOrd="0" destOrd="0" presId="urn:microsoft.com/office/officeart/2005/8/layout/lProcess2"/>
    <dgm:cxn modelId="{98FED306-0B61-4842-A97D-4A17D8824350}" srcId="{B4DB5071-83AC-4298-A27A-AFAB5B5A59CB}" destId="{37706000-7650-4FA5-971E-B603132382C3}" srcOrd="2" destOrd="0" parTransId="{9E5FB560-A4D9-4870-B15D-A3EAF13683C1}" sibTransId="{8D4113BF-6AE7-4A14-B8D2-D2FC3BEF99CA}"/>
    <dgm:cxn modelId="{FB40D615-172E-4000-9F29-ECE0D497EB28}" type="presOf" srcId="{CC4E51EA-0AD4-4B90-88B6-8A9320FD3F04}" destId="{AF084751-4ED8-4B99-92C2-1AD91C5712F9}" srcOrd="0" destOrd="0" presId="urn:microsoft.com/office/officeart/2005/8/layout/lProcess2"/>
    <dgm:cxn modelId="{1B0D7E21-A848-4538-8B09-1A1626C9AB69}" srcId="{D7CBFD48-FFE7-4200-95BD-A7037C1CD40A}" destId="{2F85F527-BD51-4C76-8DC9-51BE733546CE}" srcOrd="1" destOrd="0" parTransId="{10B766DB-1056-4AD2-B76F-93F97AE94239}" sibTransId="{D901F467-6605-469B-8F38-C5FBC4467496}"/>
    <dgm:cxn modelId="{3A18272B-C425-46B3-A674-ECF00106C72E}" type="presOf" srcId="{FC7E90C7-B1C9-49FB-B127-9A6BB2DD82EE}" destId="{017000EA-3585-4232-8C78-39F9DFC65DDC}" srcOrd="0" destOrd="0" presId="urn:microsoft.com/office/officeart/2005/8/layout/lProcess2"/>
    <dgm:cxn modelId="{7BCCB630-1FA0-48A3-A599-6F298CA0F0A4}" type="presOf" srcId="{37706000-7650-4FA5-971E-B603132382C3}" destId="{710DC5EC-BCFA-476D-94A1-B714C3DC7CE2}" srcOrd="0" destOrd="0" presId="urn:microsoft.com/office/officeart/2005/8/layout/lProcess2"/>
    <dgm:cxn modelId="{F7E53D37-DFAD-4D57-8199-9AB055279F17}" srcId="{D7CBFD48-FFE7-4200-95BD-A7037C1CD40A}" destId="{CD018372-27A1-4C87-8D9D-B8C46B34BC95}" srcOrd="3" destOrd="0" parTransId="{CB9884D6-2B37-4CE4-A4BE-2D1FDDA1C1F8}" sibTransId="{459C374D-DF5A-4C35-BCD4-8FE7E4D06565}"/>
    <dgm:cxn modelId="{2A66E338-07A4-40AB-87E7-CD0E875BDD34}" srcId="{FC7E90C7-B1C9-49FB-B127-9A6BB2DD82EE}" destId="{D7CBFD48-FFE7-4200-95BD-A7037C1CD40A}" srcOrd="0" destOrd="0" parTransId="{F5DB6FDC-EDE0-4097-9AA7-05397E076074}" sibTransId="{05B86A1B-072F-48F7-8102-B9A2CB7FE497}"/>
    <dgm:cxn modelId="{6412FC5B-2A5C-4829-BFAE-779B03AFD947}" type="presOf" srcId="{B4DB5071-83AC-4298-A27A-AFAB5B5A59CB}" destId="{FECC8909-DC51-4C83-BFE3-56899A2D0634}" srcOrd="1" destOrd="0" presId="urn:microsoft.com/office/officeart/2005/8/layout/lProcess2"/>
    <dgm:cxn modelId="{42A72143-5222-491B-9E53-9BE0E340E035}" type="presOf" srcId="{CD018372-27A1-4C87-8D9D-B8C46B34BC95}" destId="{35791749-A7A0-4643-9EA5-21128B13CF91}" srcOrd="0" destOrd="0" presId="urn:microsoft.com/office/officeart/2005/8/layout/lProcess2"/>
    <dgm:cxn modelId="{70DAF446-8E09-4C1D-B2DB-EB80B15BD1EE}" srcId="{FC7E90C7-B1C9-49FB-B127-9A6BB2DD82EE}" destId="{B4DB5071-83AC-4298-A27A-AFAB5B5A59CB}" srcOrd="1" destOrd="0" parTransId="{F9491C26-CD2B-4135-B76A-1B5723707E36}" sibTransId="{2D75477B-BD27-451D-9053-AF47D51963B1}"/>
    <dgm:cxn modelId="{9418226C-3EFC-4670-A07F-A5D5DCBFA084}" srcId="{B4DB5071-83AC-4298-A27A-AFAB5B5A59CB}" destId="{CC4E51EA-0AD4-4B90-88B6-8A9320FD3F04}" srcOrd="4" destOrd="0" parTransId="{AD1F5C69-5503-4034-944F-24C8BE536AD0}" sibTransId="{6AF89C9D-25DE-4367-A4DB-6C819978329E}"/>
    <dgm:cxn modelId="{774DE953-965C-4D9E-87DE-FC2795524067}" srcId="{D7CBFD48-FFE7-4200-95BD-A7037C1CD40A}" destId="{0E8A0C2E-9B9B-47E0-BDA3-8973752A7C04}" srcOrd="0" destOrd="0" parTransId="{1AB6B03E-5EFC-46A9-B8C9-55708242D22B}" sibTransId="{B9CFCEC0-A968-44FB-A49E-ACDAF0C07AEF}"/>
    <dgm:cxn modelId="{5BDFF973-6DBC-41D7-8776-A86F71CC90D2}" srcId="{B4DB5071-83AC-4298-A27A-AFAB5B5A59CB}" destId="{1CBCF32E-AE7C-47FA-A8B9-62581E8790E4}" srcOrd="3" destOrd="0" parTransId="{E4AF02E0-84E0-4E09-B1A3-7BB5616A3EF6}" sibTransId="{DFFE5039-E419-4B28-964D-029A226ACED8}"/>
    <dgm:cxn modelId="{D14DB55A-20F1-49F3-8171-B156E1D0230B}" srcId="{B4DB5071-83AC-4298-A27A-AFAB5B5A59CB}" destId="{6289CDB1-4F45-4C06-8329-7834A9BE8129}" srcOrd="0" destOrd="0" parTransId="{37E25177-CF27-42B9-93BD-4D7964E5D98E}" sibTransId="{60270941-36AF-482A-8348-523D05F2E401}"/>
    <dgm:cxn modelId="{EF904883-1ABB-4E5C-8BF0-56EC065F7DE7}" srcId="{D7CBFD48-FFE7-4200-95BD-A7037C1CD40A}" destId="{BF2FBCFB-E04F-4CEC-A27A-F26246CC76B4}" srcOrd="4" destOrd="0" parTransId="{74DEDDDE-D385-4440-8E6D-D1C799A5EC37}" sibTransId="{82A9D633-8509-4951-B68D-B8AB9F0DBD51}"/>
    <dgm:cxn modelId="{26F1B685-2183-4E0B-B428-04E76D6F2209}" type="presOf" srcId="{48DF8144-8276-4642-A1CF-27C645D4B12E}" destId="{7CF77E30-25A1-45DD-8036-9864064F33FD}" srcOrd="0" destOrd="0" presId="urn:microsoft.com/office/officeart/2005/8/layout/lProcess2"/>
    <dgm:cxn modelId="{23F23589-E02B-44F6-9BC2-2E08F5FB2EF3}" type="presOf" srcId="{BF2FBCFB-E04F-4CEC-A27A-F26246CC76B4}" destId="{2335AB84-3634-42CF-ACEC-55E0CB367587}" srcOrd="0" destOrd="0" presId="urn:microsoft.com/office/officeart/2005/8/layout/lProcess2"/>
    <dgm:cxn modelId="{9B48039E-0C6D-4B9E-B638-C3A69D43611B}" type="presOf" srcId="{6289CDB1-4F45-4C06-8329-7834A9BE8129}" destId="{3A1873FA-8B87-477B-84C6-6DBDED6BC49A}" srcOrd="0" destOrd="0" presId="urn:microsoft.com/office/officeart/2005/8/layout/lProcess2"/>
    <dgm:cxn modelId="{1AF753A9-962C-40E6-9E0D-85CFE50AEFF6}" type="presOf" srcId="{2F85F527-BD51-4C76-8DC9-51BE733546CE}" destId="{77EE1771-E2BF-4FFB-ACEE-7D3B702841D1}" srcOrd="0" destOrd="0" presId="urn:microsoft.com/office/officeart/2005/8/layout/lProcess2"/>
    <dgm:cxn modelId="{60323CAA-EBEA-4426-B30E-4131A9DF7FD9}" srcId="{B4DB5071-83AC-4298-A27A-AFAB5B5A59CB}" destId="{48DF8144-8276-4642-A1CF-27C645D4B12E}" srcOrd="1" destOrd="0" parTransId="{DEC30A46-C33B-4A81-8CC9-0F46F009FE6C}" sibTransId="{9DE2FBB1-C71A-48FC-979D-59886B420A7B}"/>
    <dgm:cxn modelId="{2F2997BC-6019-4BA0-96CE-8442DF779619}" srcId="{D7CBFD48-FFE7-4200-95BD-A7037C1CD40A}" destId="{76099997-E7F3-46B3-A98D-3C7687CDBBA8}" srcOrd="2" destOrd="0" parTransId="{2B3373C9-E10C-4436-98B3-AC9462434B43}" sibTransId="{CADF2D6F-F377-4A79-9BE0-FE91001F42CE}"/>
    <dgm:cxn modelId="{2D93C5BD-4401-465B-A0D8-1D48B03CA49C}" type="presOf" srcId="{1CBCF32E-AE7C-47FA-A8B9-62581E8790E4}" destId="{1F3DBD98-AA1F-4936-8C28-FA6FBBD88795}" srcOrd="0" destOrd="0" presId="urn:microsoft.com/office/officeart/2005/8/layout/lProcess2"/>
    <dgm:cxn modelId="{B70481C3-D12C-46B1-A8DE-72443C003B80}" type="presOf" srcId="{76099997-E7F3-46B3-A98D-3C7687CDBBA8}" destId="{4255B85F-E611-4243-B5A9-C38FE3C384C2}" srcOrd="0" destOrd="0" presId="urn:microsoft.com/office/officeart/2005/8/layout/lProcess2"/>
    <dgm:cxn modelId="{CFDD17D5-C317-4CD7-BACD-7A2393A9B66B}" type="presOf" srcId="{B4DB5071-83AC-4298-A27A-AFAB5B5A59CB}" destId="{178BD3B1-8159-441B-A578-7D5C61D23AEC}" srcOrd="0" destOrd="0" presId="urn:microsoft.com/office/officeart/2005/8/layout/lProcess2"/>
    <dgm:cxn modelId="{FA7E2FF0-A052-44D4-AAC8-D9F0748A5075}" type="presOf" srcId="{D7CBFD48-FFE7-4200-95BD-A7037C1CD40A}" destId="{EF7C8518-4DD2-4C3D-9095-1C88EE974EF6}" srcOrd="1" destOrd="0" presId="urn:microsoft.com/office/officeart/2005/8/layout/lProcess2"/>
    <dgm:cxn modelId="{B8E4D8FE-0704-4877-8D94-BF098D70A9CF}" type="presOf" srcId="{0E8A0C2E-9B9B-47E0-BDA3-8973752A7C04}" destId="{E3CA78BB-850A-4334-8E07-AACB12C239FE}" srcOrd="0" destOrd="0" presId="urn:microsoft.com/office/officeart/2005/8/layout/lProcess2"/>
    <dgm:cxn modelId="{BB769592-F60D-4199-ABAB-2981993A0A41}" type="presParOf" srcId="{017000EA-3585-4232-8C78-39F9DFC65DDC}" destId="{6439CA2C-3AB8-4A61-9BFC-04FF1350E66B}" srcOrd="0" destOrd="0" presId="urn:microsoft.com/office/officeart/2005/8/layout/lProcess2"/>
    <dgm:cxn modelId="{4526F705-178D-4665-82C1-1CE92E3593E3}" type="presParOf" srcId="{6439CA2C-3AB8-4A61-9BFC-04FF1350E66B}" destId="{B80C3510-89EB-467D-B715-B5BD4B0D6CD5}" srcOrd="0" destOrd="0" presId="urn:microsoft.com/office/officeart/2005/8/layout/lProcess2"/>
    <dgm:cxn modelId="{9A3E2845-4610-4F34-AA8F-28CE8D519EF3}" type="presParOf" srcId="{6439CA2C-3AB8-4A61-9BFC-04FF1350E66B}" destId="{EF7C8518-4DD2-4C3D-9095-1C88EE974EF6}" srcOrd="1" destOrd="0" presId="urn:microsoft.com/office/officeart/2005/8/layout/lProcess2"/>
    <dgm:cxn modelId="{08CBEB8F-E96B-461E-AFD3-A29E4196D116}" type="presParOf" srcId="{6439CA2C-3AB8-4A61-9BFC-04FF1350E66B}" destId="{19C4CB8E-100F-466A-8E4D-C2102C8ECD84}" srcOrd="2" destOrd="0" presId="urn:microsoft.com/office/officeart/2005/8/layout/lProcess2"/>
    <dgm:cxn modelId="{CB9790BC-9907-427B-9C13-7EB111A80AD4}" type="presParOf" srcId="{19C4CB8E-100F-466A-8E4D-C2102C8ECD84}" destId="{8BBBED5C-24EC-4791-82DB-33C48BBA63C7}" srcOrd="0" destOrd="0" presId="urn:microsoft.com/office/officeart/2005/8/layout/lProcess2"/>
    <dgm:cxn modelId="{9768CF1C-5CB4-4513-AD60-20FC1656ECC6}" type="presParOf" srcId="{8BBBED5C-24EC-4791-82DB-33C48BBA63C7}" destId="{E3CA78BB-850A-4334-8E07-AACB12C239FE}" srcOrd="0" destOrd="0" presId="urn:microsoft.com/office/officeart/2005/8/layout/lProcess2"/>
    <dgm:cxn modelId="{E6437CB2-D62F-4B8E-A6BC-418215DF0037}" type="presParOf" srcId="{8BBBED5C-24EC-4791-82DB-33C48BBA63C7}" destId="{FA63F659-88A3-40DD-BCBF-CFFDB5E05C9B}" srcOrd="1" destOrd="0" presId="urn:microsoft.com/office/officeart/2005/8/layout/lProcess2"/>
    <dgm:cxn modelId="{720C8CB9-5F4E-4A00-ACB3-C6D28A2811AF}" type="presParOf" srcId="{8BBBED5C-24EC-4791-82DB-33C48BBA63C7}" destId="{77EE1771-E2BF-4FFB-ACEE-7D3B702841D1}" srcOrd="2" destOrd="0" presId="urn:microsoft.com/office/officeart/2005/8/layout/lProcess2"/>
    <dgm:cxn modelId="{6B7A65EC-8BA8-4AF8-82FD-41BDEDF1027D}" type="presParOf" srcId="{8BBBED5C-24EC-4791-82DB-33C48BBA63C7}" destId="{2598DF0E-6A2B-497C-B739-DA8A81EE82D8}" srcOrd="3" destOrd="0" presId="urn:microsoft.com/office/officeart/2005/8/layout/lProcess2"/>
    <dgm:cxn modelId="{09232161-D613-4DB1-95EE-C2868DBBDC78}" type="presParOf" srcId="{8BBBED5C-24EC-4791-82DB-33C48BBA63C7}" destId="{4255B85F-E611-4243-B5A9-C38FE3C384C2}" srcOrd="4" destOrd="0" presId="urn:microsoft.com/office/officeart/2005/8/layout/lProcess2"/>
    <dgm:cxn modelId="{19F4F0DF-A491-4C56-B663-6E9982F2EB7C}" type="presParOf" srcId="{8BBBED5C-24EC-4791-82DB-33C48BBA63C7}" destId="{DCED4327-2B71-440C-ADC6-AB36376CB10D}" srcOrd="5" destOrd="0" presId="urn:microsoft.com/office/officeart/2005/8/layout/lProcess2"/>
    <dgm:cxn modelId="{823F807C-62B4-44C6-A6E8-EDF4548624B4}" type="presParOf" srcId="{8BBBED5C-24EC-4791-82DB-33C48BBA63C7}" destId="{35791749-A7A0-4643-9EA5-21128B13CF91}" srcOrd="6" destOrd="0" presId="urn:microsoft.com/office/officeart/2005/8/layout/lProcess2"/>
    <dgm:cxn modelId="{5AD10A75-7C66-45D9-9EDD-9C50479D27AD}" type="presParOf" srcId="{8BBBED5C-24EC-4791-82DB-33C48BBA63C7}" destId="{6390321D-E2F9-4F19-9088-8490B27F545F}" srcOrd="7" destOrd="0" presId="urn:microsoft.com/office/officeart/2005/8/layout/lProcess2"/>
    <dgm:cxn modelId="{591F25C3-DCD0-4AFB-8D69-391CF2D19CD3}" type="presParOf" srcId="{8BBBED5C-24EC-4791-82DB-33C48BBA63C7}" destId="{2335AB84-3634-42CF-ACEC-55E0CB367587}" srcOrd="8" destOrd="0" presId="urn:microsoft.com/office/officeart/2005/8/layout/lProcess2"/>
    <dgm:cxn modelId="{159B96E6-7449-49CB-A8BB-5C805EEFD7A2}" type="presParOf" srcId="{017000EA-3585-4232-8C78-39F9DFC65DDC}" destId="{84C11C7A-A814-48A5-A8CB-0214A604DA79}" srcOrd="1" destOrd="0" presId="urn:microsoft.com/office/officeart/2005/8/layout/lProcess2"/>
    <dgm:cxn modelId="{79D07B68-9AE4-4DFB-BB6B-8FE25A577D40}" type="presParOf" srcId="{017000EA-3585-4232-8C78-39F9DFC65DDC}" destId="{9473FCA3-BEAA-4BAE-96E8-C47DD0A59928}" srcOrd="2" destOrd="0" presId="urn:microsoft.com/office/officeart/2005/8/layout/lProcess2"/>
    <dgm:cxn modelId="{6CE36218-2A05-4E92-BD92-0B1F34C8AC9D}" type="presParOf" srcId="{9473FCA3-BEAA-4BAE-96E8-C47DD0A59928}" destId="{178BD3B1-8159-441B-A578-7D5C61D23AEC}" srcOrd="0" destOrd="0" presId="urn:microsoft.com/office/officeart/2005/8/layout/lProcess2"/>
    <dgm:cxn modelId="{ADF261A7-EB22-4F79-A6AF-BDCC9CE3543C}" type="presParOf" srcId="{9473FCA3-BEAA-4BAE-96E8-C47DD0A59928}" destId="{FECC8909-DC51-4C83-BFE3-56899A2D0634}" srcOrd="1" destOrd="0" presId="urn:microsoft.com/office/officeart/2005/8/layout/lProcess2"/>
    <dgm:cxn modelId="{03ADAF17-A7F6-446A-A26F-7D97C9AA7EC0}" type="presParOf" srcId="{9473FCA3-BEAA-4BAE-96E8-C47DD0A59928}" destId="{3F51F3C2-04B1-40B6-8ED8-2D21EC442090}" srcOrd="2" destOrd="0" presId="urn:microsoft.com/office/officeart/2005/8/layout/lProcess2"/>
    <dgm:cxn modelId="{5FB6DF32-17A0-450B-8938-92BCA203C839}" type="presParOf" srcId="{3F51F3C2-04B1-40B6-8ED8-2D21EC442090}" destId="{6186D9A9-56A4-4629-8EDF-EBAAB3CE50B4}" srcOrd="0" destOrd="0" presId="urn:microsoft.com/office/officeart/2005/8/layout/lProcess2"/>
    <dgm:cxn modelId="{A72F1C74-CA2C-47BC-8213-662A4D88605A}" type="presParOf" srcId="{6186D9A9-56A4-4629-8EDF-EBAAB3CE50B4}" destId="{3A1873FA-8B87-477B-84C6-6DBDED6BC49A}" srcOrd="0" destOrd="0" presId="urn:microsoft.com/office/officeart/2005/8/layout/lProcess2"/>
    <dgm:cxn modelId="{18E9844C-ADDF-4D52-A916-F789B19D9831}" type="presParOf" srcId="{6186D9A9-56A4-4629-8EDF-EBAAB3CE50B4}" destId="{B38B91F9-9866-4C0B-B82F-CA3020F078AA}" srcOrd="1" destOrd="0" presId="urn:microsoft.com/office/officeart/2005/8/layout/lProcess2"/>
    <dgm:cxn modelId="{2B7284E6-769D-4105-99FB-BD0D68D77AA4}" type="presParOf" srcId="{6186D9A9-56A4-4629-8EDF-EBAAB3CE50B4}" destId="{7CF77E30-25A1-45DD-8036-9864064F33FD}" srcOrd="2" destOrd="0" presId="urn:microsoft.com/office/officeart/2005/8/layout/lProcess2"/>
    <dgm:cxn modelId="{2F64D0B3-1901-4E06-BF8F-4E767B747711}" type="presParOf" srcId="{6186D9A9-56A4-4629-8EDF-EBAAB3CE50B4}" destId="{DD1E7A75-760C-447B-B564-598DBB935016}" srcOrd="3" destOrd="0" presId="urn:microsoft.com/office/officeart/2005/8/layout/lProcess2"/>
    <dgm:cxn modelId="{C2DE2924-A13B-4C6F-9F48-E48CA6D4895B}" type="presParOf" srcId="{6186D9A9-56A4-4629-8EDF-EBAAB3CE50B4}" destId="{710DC5EC-BCFA-476D-94A1-B714C3DC7CE2}" srcOrd="4" destOrd="0" presId="urn:microsoft.com/office/officeart/2005/8/layout/lProcess2"/>
    <dgm:cxn modelId="{E032F7AD-FDBB-4538-98AF-7E31E5FBCEE9}" type="presParOf" srcId="{6186D9A9-56A4-4629-8EDF-EBAAB3CE50B4}" destId="{C114B6AA-488E-4A99-B304-62CA16F9C49C}" srcOrd="5" destOrd="0" presId="urn:microsoft.com/office/officeart/2005/8/layout/lProcess2"/>
    <dgm:cxn modelId="{34AEC9E3-FAEC-4D00-BE79-FEFBAF2939A4}" type="presParOf" srcId="{6186D9A9-56A4-4629-8EDF-EBAAB3CE50B4}" destId="{1F3DBD98-AA1F-4936-8C28-FA6FBBD88795}" srcOrd="6" destOrd="0" presId="urn:microsoft.com/office/officeart/2005/8/layout/lProcess2"/>
    <dgm:cxn modelId="{25233112-FD66-44F1-9A0E-69618A667081}" type="presParOf" srcId="{6186D9A9-56A4-4629-8EDF-EBAAB3CE50B4}" destId="{A043A016-C889-4AB8-BE13-4282251695B3}" srcOrd="7" destOrd="0" presId="urn:microsoft.com/office/officeart/2005/8/layout/lProcess2"/>
    <dgm:cxn modelId="{961641E8-12B6-403A-8CC7-C7B4423E7242}" type="presParOf" srcId="{6186D9A9-56A4-4629-8EDF-EBAAB3CE50B4}" destId="{AF084751-4ED8-4B99-92C2-1AD91C5712F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01ED8F-8021-4C4E-A974-0E5DFE3D84AC}" type="doc">
      <dgm:prSet loTypeId="urn:microsoft.com/office/officeart/2005/8/layout/list1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51F613-1C0D-4819-9085-5A43C99D9DB6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Chương 1: Giới thiệu đề tài</a:t>
          </a:r>
        </a:p>
      </dgm:t>
    </dgm:pt>
    <dgm:pt modelId="{129CE35A-0F52-4FE0-91B3-6E945AB38D0E}" type="parTrans" cxnId="{E20EC82F-7882-4195-939D-236524545E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83E6C5-03D3-4AD3-8B4E-739285E6F66A}" type="sibTrans" cxnId="{E20EC82F-7882-4195-939D-236524545E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72A59E-54B5-47C4-B7A5-4D58F92C8A3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Chương 2: Phân tích đề tài</a:t>
          </a:r>
        </a:p>
      </dgm:t>
    </dgm:pt>
    <dgm:pt modelId="{B873A93E-9157-4544-8BBB-49BE338E8D15}" type="parTrans" cxnId="{A2701444-4E12-4265-98C6-80F33DB56DF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942B7F-B523-4E2E-BE66-A39A987FA30C}" type="sibTrans" cxnId="{A2701444-4E12-4265-98C6-80F33DB56DF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A7AD13-1512-4DA4-ACCE-7D9E88D5FD37}">
      <dgm:prSet phldrT="[Text]"/>
      <dgm:spPr/>
      <dgm:t>
        <a:bodyPr/>
        <a:lstStyle/>
        <a:p>
          <a:r>
            <a:rPr lang="en-US"/>
            <a:t>Chương 3: Thiết kế cơ sở dữ liệu phân tán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3D9607-1074-43CE-8C07-83711D24D161}" type="parTrans" cxnId="{3F1B7ED4-4199-4178-A665-AD3A061CCF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8DA564-A643-436C-A50B-5DB04DA9C1E3}" type="sibTrans" cxnId="{3F1B7ED4-4199-4178-A665-AD3A061CCF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F6CEBA-C38B-4EA8-9809-E424E9EE79A4}">
      <dgm:prSet phldrT="[Text]"/>
      <dgm:spPr/>
      <dgm:t>
        <a:bodyPr/>
        <a:lstStyle/>
        <a:p>
          <a:r>
            <a:rPr lang="en-US"/>
            <a:t>Chương 4: Kết luận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CF5392-3388-4FE4-906D-C37298F01073}" type="parTrans" cxnId="{D4FA8D0E-1A4A-4E6A-BFFE-6CD2FF668F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80BEBF-DAF5-4C9C-8A78-DA451454FEE4}" type="sibTrans" cxnId="{D4FA8D0E-1A4A-4E6A-BFFE-6CD2FF668F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51E3E1-08CB-4389-8A96-13D25665286A}" type="pres">
      <dgm:prSet presAssocID="{5F01ED8F-8021-4C4E-A974-0E5DFE3D84AC}" presName="linear" presStyleCnt="0">
        <dgm:presLayoutVars>
          <dgm:dir/>
          <dgm:animLvl val="lvl"/>
          <dgm:resizeHandles val="exact"/>
        </dgm:presLayoutVars>
      </dgm:prSet>
      <dgm:spPr/>
    </dgm:pt>
    <dgm:pt modelId="{8D7900E6-5770-4BB8-8B24-7959A04BC18D}" type="pres">
      <dgm:prSet presAssocID="{5451F613-1C0D-4819-9085-5A43C99D9DB6}" presName="parentLin" presStyleCnt="0"/>
      <dgm:spPr/>
    </dgm:pt>
    <dgm:pt modelId="{E808165F-99C7-413E-99E8-CFD2A096B1C5}" type="pres">
      <dgm:prSet presAssocID="{5451F613-1C0D-4819-9085-5A43C99D9DB6}" presName="parentLeftMargin" presStyleLbl="node1" presStyleIdx="0" presStyleCnt="4"/>
      <dgm:spPr/>
    </dgm:pt>
    <dgm:pt modelId="{2D717D62-0E98-4B4D-8B3D-544A1D9D5E2A}" type="pres">
      <dgm:prSet presAssocID="{5451F613-1C0D-4819-9085-5A43C99D9D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CACCE4-149F-4576-AED4-0A8E149C83C9}" type="pres">
      <dgm:prSet presAssocID="{5451F613-1C0D-4819-9085-5A43C99D9DB6}" presName="negativeSpace" presStyleCnt="0"/>
      <dgm:spPr/>
    </dgm:pt>
    <dgm:pt modelId="{25AB7ABA-0BCC-4FE6-A0EE-31D30DDE5246}" type="pres">
      <dgm:prSet presAssocID="{5451F613-1C0D-4819-9085-5A43C99D9DB6}" presName="childText" presStyleLbl="conFgAcc1" presStyleIdx="0" presStyleCnt="4">
        <dgm:presLayoutVars>
          <dgm:bulletEnabled val="1"/>
        </dgm:presLayoutVars>
      </dgm:prSet>
      <dgm:spPr/>
    </dgm:pt>
    <dgm:pt modelId="{22858F2B-789D-4DBC-9845-71D365087905}" type="pres">
      <dgm:prSet presAssocID="{A883E6C5-03D3-4AD3-8B4E-739285E6F66A}" presName="spaceBetweenRectangles" presStyleCnt="0"/>
      <dgm:spPr/>
    </dgm:pt>
    <dgm:pt modelId="{504FFFDE-9802-403D-9CDB-8D304C2DA585}" type="pres">
      <dgm:prSet presAssocID="{E772A59E-54B5-47C4-B7A5-4D58F92C8A37}" presName="parentLin" presStyleCnt="0"/>
      <dgm:spPr/>
    </dgm:pt>
    <dgm:pt modelId="{66431C7D-2B27-4FE3-8506-4A60079275CE}" type="pres">
      <dgm:prSet presAssocID="{E772A59E-54B5-47C4-B7A5-4D58F92C8A37}" presName="parentLeftMargin" presStyleLbl="node1" presStyleIdx="0" presStyleCnt="4"/>
      <dgm:spPr/>
    </dgm:pt>
    <dgm:pt modelId="{C867F0CE-38EF-420F-AD73-B6C690C0E8B3}" type="pres">
      <dgm:prSet presAssocID="{E772A59E-54B5-47C4-B7A5-4D58F92C8A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5F15D4-BC8E-4D59-8A98-B3541475EEE6}" type="pres">
      <dgm:prSet presAssocID="{E772A59E-54B5-47C4-B7A5-4D58F92C8A37}" presName="negativeSpace" presStyleCnt="0"/>
      <dgm:spPr/>
    </dgm:pt>
    <dgm:pt modelId="{6A9D711C-F83A-4B59-95C2-6EEF6F7436EB}" type="pres">
      <dgm:prSet presAssocID="{E772A59E-54B5-47C4-B7A5-4D58F92C8A37}" presName="childText" presStyleLbl="conFgAcc1" presStyleIdx="1" presStyleCnt="4">
        <dgm:presLayoutVars>
          <dgm:bulletEnabled val="1"/>
        </dgm:presLayoutVars>
      </dgm:prSet>
      <dgm:spPr/>
    </dgm:pt>
    <dgm:pt modelId="{EACCEF9D-C55E-4BD9-86F4-9482C851DE7C}" type="pres">
      <dgm:prSet presAssocID="{B3942B7F-B523-4E2E-BE66-A39A987FA30C}" presName="spaceBetweenRectangles" presStyleCnt="0"/>
      <dgm:spPr/>
    </dgm:pt>
    <dgm:pt modelId="{D9D99D36-E747-44C0-BC5E-743ACDA416C0}" type="pres">
      <dgm:prSet presAssocID="{62A7AD13-1512-4DA4-ACCE-7D9E88D5FD37}" presName="parentLin" presStyleCnt="0"/>
      <dgm:spPr/>
    </dgm:pt>
    <dgm:pt modelId="{8DA1B691-289C-4FE6-A459-9D3BA679025D}" type="pres">
      <dgm:prSet presAssocID="{62A7AD13-1512-4DA4-ACCE-7D9E88D5FD37}" presName="parentLeftMargin" presStyleLbl="node1" presStyleIdx="1" presStyleCnt="4"/>
      <dgm:spPr/>
    </dgm:pt>
    <dgm:pt modelId="{EA7D41F6-4C87-4348-BDCC-C76DEEA54D83}" type="pres">
      <dgm:prSet presAssocID="{62A7AD13-1512-4DA4-ACCE-7D9E88D5FD3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26E7F9-BDC0-46FD-99DE-E160BFAE72D3}" type="pres">
      <dgm:prSet presAssocID="{62A7AD13-1512-4DA4-ACCE-7D9E88D5FD37}" presName="negativeSpace" presStyleCnt="0"/>
      <dgm:spPr/>
    </dgm:pt>
    <dgm:pt modelId="{A69D8FD5-41A7-44C7-9144-D2E0C360DFF6}" type="pres">
      <dgm:prSet presAssocID="{62A7AD13-1512-4DA4-ACCE-7D9E88D5FD37}" presName="childText" presStyleLbl="conFgAcc1" presStyleIdx="2" presStyleCnt="4">
        <dgm:presLayoutVars>
          <dgm:bulletEnabled val="1"/>
        </dgm:presLayoutVars>
      </dgm:prSet>
      <dgm:spPr/>
    </dgm:pt>
    <dgm:pt modelId="{8F54DAE0-4AA3-40B3-AF88-B0032B954E73}" type="pres">
      <dgm:prSet presAssocID="{428DA564-A643-436C-A50B-5DB04DA9C1E3}" presName="spaceBetweenRectangles" presStyleCnt="0"/>
      <dgm:spPr/>
    </dgm:pt>
    <dgm:pt modelId="{88CB5C98-A2BF-4968-99F6-3F6BCA821D14}" type="pres">
      <dgm:prSet presAssocID="{35F6CEBA-C38B-4EA8-9809-E424E9EE79A4}" presName="parentLin" presStyleCnt="0"/>
      <dgm:spPr/>
    </dgm:pt>
    <dgm:pt modelId="{B5C3CD90-6558-4BC2-AF50-0AD6372003E9}" type="pres">
      <dgm:prSet presAssocID="{35F6CEBA-C38B-4EA8-9809-E424E9EE79A4}" presName="parentLeftMargin" presStyleLbl="node1" presStyleIdx="2" presStyleCnt="4"/>
      <dgm:spPr/>
    </dgm:pt>
    <dgm:pt modelId="{EB956840-740D-4E9E-82E5-EEA7BD663DF4}" type="pres">
      <dgm:prSet presAssocID="{35F6CEBA-C38B-4EA8-9809-E424E9EE79A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30CD2E6-C429-47DE-B88A-D1C0F2E7CAAD}" type="pres">
      <dgm:prSet presAssocID="{35F6CEBA-C38B-4EA8-9809-E424E9EE79A4}" presName="negativeSpace" presStyleCnt="0"/>
      <dgm:spPr/>
    </dgm:pt>
    <dgm:pt modelId="{28BCAD2D-3425-4339-9602-3599F156BE73}" type="pres">
      <dgm:prSet presAssocID="{35F6CEBA-C38B-4EA8-9809-E424E9EE79A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4FA8D0E-1A4A-4E6A-BFFE-6CD2FF668FD9}" srcId="{5F01ED8F-8021-4C4E-A974-0E5DFE3D84AC}" destId="{35F6CEBA-C38B-4EA8-9809-E424E9EE79A4}" srcOrd="3" destOrd="0" parTransId="{32CF5392-3388-4FE4-906D-C37298F01073}" sibTransId="{9380BEBF-DAF5-4C9C-8A78-DA451454FEE4}"/>
    <dgm:cxn modelId="{E20EC82F-7882-4195-939D-236524545E7D}" srcId="{5F01ED8F-8021-4C4E-A974-0E5DFE3D84AC}" destId="{5451F613-1C0D-4819-9085-5A43C99D9DB6}" srcOrd="0" destOrd="0" parTransId="{129CE35A-0F52-4FE0-91B3-6E945AB38D0E}" sibTransId="{A883E6C5-03D3-4AD3-8B4E-739285E6F66A}"/>
    <dgm:cxn modelId="{A2701444-4E12-4265-98C6-80F33DB56DF0}" srcId="{5F01ED8F-8021-4C4E-A974-0E5DFE3D84AC}" destId="{E772A59E-54B5-47C4-B7A5-4D58F92C8A37}" srcOrd="1" destOrd="0" parTransId="{B873A93E-9157-4544-8BBB-49BE338E8D15}" sibTransId="{B3942B7F-B523-4E2E-BE66-A39A987FA30C}"/>
    <dgm:cxn modelId="{ADF91744-3218-4AE1-98D2-FEC27A6F3EB1}" type="presOf" srcId="{5451F613-1C0D-4819-9085-5A43C99D9DB6}" destId="{2D717D62-0E98-4B4D-8B3D-544A1D9D5E2A}" srcOrd="1" destOrd="0" presId="urn:microsoft.com/office/officeart/2005/8/layout/list1"/>
    <dgm:cxn modelId="{51FCEB46-3308-40F6-85BC-D75BAFC87F33}" type="presOf" srcId="{62A7AD13-1512-4DA4-ACCE-7D9E88D5FD37}" destId="{EA7D41F6-4C87-4348-BDCC-C76DEEA54D83}" srcOrd="1" destOrd="0" presId="urn:microsoft.com/office/officeart/2005/8/layout/list1"/>
    <dgm:cxn modelId="{0B364669-3990-4231-9BDB-0E51506D9CDC}" type="presOf" srcId="{E772A59E-54B5-47C4-B7A5-4D58F92C8A37}" destId="{66431C7D-2B27-4FE3-8506-4A60079275CE}" srcOrd="0" destOrd="0" presId="urn:microsoft.com/office/officeart/2005/8/layout/list1"/>
    <dgm:cxn modelId="{B16AE756-CBC7-449A-83A1-C9560090ABFE}" type="presOf" srcId="{35F6CEBA-C38B-4EA8-9809-E424E9EE79A4}" destId="{EB956840-740D-4E9E-82E5-EEA7BD663DF4}" srcOrd="1" destOrd="0" presId="urn:microsoft.com/office/officeart/2005/8/layout/list1"/>
    <dgm:cxn modelId="{69810F8F-1C69-4BAA-A5F3-285B13CF52D8}" type="presOf" srcId="{5451F613-1C0D-4819-9085-5A43C99D9DB6}" destId="{E808165F-99C7-413E-99E8-CFD2A096B1C5}" srcOrd="0" destOrd="0" presId="urn:microsoft.com/office/officeart/2005/8/layout/list1"/>
    <dgm:cxn modelId="{F876689C-3A1B-4997-AAC0-06C9181A0DB6}" type="presOf" srcId="{62A7AD13-1512-4DA4-ACCE-7D9E88D5FD37}" destId="{8DA1B691-289C-4FE6-A459-9D3BA679025D}" srcOrd="0" destOrd="0" presId="urn:microsoft.com/office/officeart/2005/8/layout/list1"/>
    <dgm:cxn modelId="{B0D232B9-5CEA-4D23-897C-AB5738C6C0C4}" type="presOf" srcId="{E772A59E-54B5-47C4-B7A5-4D58F92C8A37}" destId="{C867F0CE-38EF-420F-AD73-B6C690C0E8B3}" srcOrd="1" destOrd="0" presId="urn:microsoft.com/office/officeart/2005/8/layout/list1"/>
    <dgm:cxn modelId="{284710CA-6D35-4922-BB48-DDBA5E3504B5}" type="presOf" srcId="{5F01ED8F-8021-4C4E-A974-0E5DFE3D84AC}" destId="{7C51E3E1-08CB-4389-8A96-13D25665286A}" srcOrd="0" destOrd="0" presId="urn:microsoft.com/office/officeart/2005/8/layout/list1"/>
    <dgm:cxn modelId="{3F1B7ED4-4199-4178-A665-AD3A061CCF0F}" srcId="{5F01ED8F-8021-4C4E-A974-0E5DFE3D84AC}" destId="{62A7AD13-1512-4DA4-ACCE-7D9E88D5FD37}" srcOrd="2" destOrd="0" parTransId="{1F3D9607-1074-43CE-8C07-83711D24D161}" sibTransId="{428DA564-A643-436C-A50B-5DB04DA9C1E3}"/>
    <dgm:cxn modelId="{EE3624E0-26EF-4402-B653-85EF586589EB}" type="presOf" srcId="{35F6CEBA-C38B-4EA8-9809-E424E9EE79A4}" destId="{B5C3CD90-6558-4BC2-AF50-0AD6372003E9}" srcOrd="0" destOrd="0" presId="urn:microsoft.com/office/officeart/2005/8/layout/list1"/>
    <dgm:cxn modelId="{17D55769-D5FA-4FE7-BC59-44ECFDD11586}" type="presParOf" srcId="{7C51E3E1-08CB-4389-8A96-13D25665286A}" destId="{8D7900E6-5770-4BB8-8B24-7959A04BC18D}" srcOrd="0" destOrd="0" presId="urn:microsoft.com/office/officeart/2005/8/layout/list1"/>
    <dgm:cxn modelId="{9E7BFE6A-BE6C-487C-BB73-C1ACD2A4A775}" type="presParOf" srcId="{8D7900E6-5770-4BB8-8B24-7959A04BC18D}" destId="{E808165F-99C7-413E-99E8-CFD2A096B1C5}" srcOrd="0" destOrd="0" presId="urn:microsoft.com/office/officeart/2005/8/layout/list1"/>
    <dgm:cxn modelId="{E7C34620-80C5-49A2-A829-40A344862EF3}" type="presParOf" srcId="{8D7900E6-5770-4BB8-8B24-7959A04BC18D}" destId="{2D717D62-0E98-4B4D-8B3D-544A1D9D5E2A}" srcOrd="1" destOrd="0" presId="urn:microsoft.com/office/officeart/2005/8/layout/list1"/>
    <dgm:cxn modelId="{A9C36361-06CE-406E-8D04-792150324FF2}" type="presParOf" srcId="{7C51E3E1-08CB-4389-8A96-13D25665286A}" destId="{33CACCE4-149F-4576-AED4-0A8E149C83C9}" srcOrd="1" destOrd="0" presId="urn:microsoft.com/office/officeart/2005/8/layout/list1"/>
    <dgm:cxn modelId="{88A5A0D9-280D-4AB4-A8D3-1993EF76670A}" type="presParOf" srcId="{7C51E3E1-08CB-4389-8A96-13D25665286A}" destId="{25AB7ABA-0BCC-4FE6-A0EE-31D30DDE5246}" srcOrd="2" destOrd="0" presId="urn:microsoft.com/office/officeart/2005/8/layout/list1"/>
    <dgm:cxn modelId="{0374D525-CA4F-4D2B-882B-538700716F35}" type="presParOf" srcId="{7C51E3E1-08CB-4389-8A96-13D25665286A}" destId="{22858F2B-789D-4DBC-9845-71D365087905}" srcOrd="3" destOrd="0" presId="urn:microsoft.com/office/officeart/2005/8/layout/list1"/>
    <dgm:cxn modelId="{B6FDB58D-6726-4B1E-BFE9-0FAD122844D9}" type="presParOf" srcId="{7C51E3E1-08CB-4389-8A96-13D25665286A}" destId="{504FFFDE-9802-403D-9CDB-8D304C2DA585}" srcOrd="4" destOrd="0" presId="urn:microsoft.com/office/officeart/2005/8/layout/list1"/>
    <dgm:cxn modelId="{6FA85FFA-5B25-4A02-8F4E-CCB60D172D00}" type="presParOf" srcId="{504FFFDE-9802-403D-9CDB-8D304C2DA585}" destId="{66431C7D-2B27-4FE3-8506-4A60079275CE}" srcOrd="0" destOrd="0" presId="urn:microsoft.com/office/officeart/2005/8/layout/list1"/>
    <dgm:cxn modelId="{F0343A17-6BEF-4C7D-BFCE-7EE5184E4426}" type="presParOf" srcId="{504FFFDE-9802-403D-9CDB-8D304C2DA585}" destId="{C867F0CE-38EF-420F-AD73-B6C690C0E8B3}" srcOrd="1" destOrd="0" presId="urn:microsoft.com/office/officeart/2005/8/layout/list1"/>
    <dgm:cxn modelId="{B2839AB6-5949-4788-9C3D-49F439C31C28}" type="presParOf" srcId="{7C51E3E1-08CB-4389-8A96-13D25665286A}" destId="{BE5F15D4-BC8E-4D59-8A98-B3541475EEE6}" srcOrd="5" destOrd="0" presId="urn:microsoft.com/office/officeart/2005/8/layout/list1"/>
    <dgm:cxn modelId="{5DB9A245-A961-4874-A7D0-C324067CE4A6}" type="presParOf" srcId="{7C51E3E1-08CB-4389-8A96-13D25665286A}" destId="{6A9D711C-F83A-4B59-95C2-6EEF6F7436EB}" srcOrd="6" destOrd="0" presId="urn:microsoft.com/office/officeart/2005/8/layout/list1"/>
    <dgm:cxn modelId="{A1AD4556-B160-431D-A863-1D48951199F0}" type="presParOf" srcId="{7C51E3E1-08CB-4389-8A96-13D25665286A}" destId="{EACCEF9D-C55E-4BD9-86F4-9482C851DE7C}" srcOrd="7" destOrd="0" presId="urn:microsoft.com/office/officeart/2005/8/layout/list1"/>
    <dgm:cxn modelId="{F9689DC9-6D7C-4743-8681-34201C4F6E23}" type="presParOf" srcId="{7C51E3E1-08CB-4389-8A96-13D25665286A}" destId="{D9D99D36-E747-44C0-BC5E-743ACDA416C0}" srcOrd="8" destOrd="0" presId="urn:microsoft.com/office/officeart/2005/8/layout/list1"/>
    <dgm:cxn modelId="{DEBA71B3-7726-4E0C-9453-88F1DD69D841}" type="presParOf" srcId="{D9D99D36-E747-44C0-BC5E-743ACDA416C0}" destId="{8DA1B691-289C-4FE6-A459-9D3BA679025D}" srcOrd="0" destOrd="0" presId="urn:microsoft.com/office/officeart/2005/8/layout/list1"/>
    <dgm:cxn modelId="{085A3809-BC79-4521-A5CB-E80275BE0098}" type="presParOf" srcId="{D9D99D36-E747-44C0-BC5E-743ACDA416C0}" destId="{EA7D41F6-4C87-4348-BDCC-C76DEEA54D83}" srcOrd="1" destOrd="0" presId="urn:microsoft.com/office/officeart/2005/8/layout/list1"/>
    <dgm:cxn modelId="{88FDEAC1-411E-4726-A0AE-7BADCF384C59}" type="presParOf" srcId="{7C51E3E1-08CB-4389-8A96-13D25665286A}" destId="{8126E7F9-BDC0-46FD-99DE-E160BFAE72D3}" srcOrd="9" destOrd="0" presId="urn:microsoft.com/office/officeart/2005/8/layout/list1"/>
    <dgm:cxn modelId="{797BA435-B2C0-496F-A97B-DF308749311A}" type="presParOf" srcId="{7C51E3E1-08CB-4389-8A96-13D25665286A}" destId="{A69D8FD5-41A7-44C7-9144-D2E0C360DFF6}" srcOrd="10" destOrd="0" presId="urn:microsoft.com/office/officeart/2005/8/layout/list1"/>
    <dgm:cxn modelId="{BD4DC2A7-ECAE-4C4A-9912-8C3FBD55F7C3}" type="presParOf" srcId="{7C51E3E1-08CB-4389-8A96-13D25665286A}" destId="{8F54DAE0-4AA3-40B3-AF88-B0032B954E73}" srcOrd="11" destOrd="0" presId="urn:microsoft.com/office/officeart/2005/8/layout/list1"/>
    <dgm:cxn modelId="{9EA6DD24-93EA-4ADA-B574-3C6E99618807}" type="presParOf" srcId="{7C51E3E1-08CB-4389-8A96-13D25665286A}" destId="{88CB5C98-A2BF-4968-99F6-3F6BCA821D14}" srcOrd="12" destOrd="0" presId="urn:microsoft.com/office/officeart/2005/8/layout/list1"/>
    <dgm:cxn modelId="{19E29E95-3368-4E19-BC93-5B2C38B1C7B0}" type="presParOf" srcId="{88CB5C98-A2BF-4968-99F6-3F6BCA821D14}" destId="{B5C3CD90-6558-4BC2-AF50-0AD6372003E9}" srcOrd="0" destOrd="0" presId="urn:microsoft.com/office/officeart/2005/8/layout/list1"/>
    <dgm:cxn modelId="{4337F09C-D46A-4C9D-8860-2C8F4299D935}" type="presParOf" srcId="{88CB5C98-A2BF-4968-99F6-3F6BCA821D14}" destId="{EB956840-740D-4E9E-82E5-EEA7BD663DF4}" srcOrd="1" destOrd="0" presId="urn:microsoft.com/office/officeart/2005/8/layout/list1"/>
    <dgm:cxn modelId="{32BB349E-FFBB-409D-B97A-FE40775A99F1}" type="presParOf" srcId="{7C51E3E1-08CB-4389-8A96-13D25665286A}" destId="{430CD2E6-C429-47DE-B88A-D1C0F2E7CAAD}" srcOrd="13" destOrd="0" presId="urn:microsoft.com/office/officeart/2005/8/layout/list1"/>
    <dgm:cxn modelId="{C0C841A3-D0F2-4F8C-92A1-6D3CF375D016}" type="presParOf" srcId="{7C51E3E1-08CB-4389-8A96-13D25665286A}" destId="{28BCAD2D-3425-4339-9602-3599F156BE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E06458-F209-4550-8C2C-ABD3848AADAE}" type="doc">
      <dgm:prSet loTypeId="urn:microsoft.com/office/officeart/2005/8/layout/hierarchy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A920A5-4A3D-4BE7-84FE-2A16FD6112A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gm:t>
    </dgm:pt>
    <dgm:pt modelId="{EC75F17F-03DF-4C59-B3DE-A7C1B2A33AEC}" type="parTrans" cxnId="{265E27C9-05BA-4678-BAEA-82236D83144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7B8AFA-F441-4A9E-9D81-AF2DCE4A7872}" type="sibTrans" cxnId="{265E27C9-05BA-4678-BAEA-82236D83144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C865DB-B0F4-4D6D-8B65-1E7D581186E0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gm:t>
    </dgm:pt>
    <dgm:pt modelId="{281EC4D0-406D-44F0-B355-51218A9DFABE}" type="sibTrans" cxnId="{924F936D-86CE-49A3-A9C9-590BCECC84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0E4DC8-9020-43F1-B411-AED4EADACA5C}" type="parTrans" cxnId="{924F936D-86CE-49A3-A9C9-590BCECC84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12A5ED-3A82-4C02-9862-1E98F4F6A029}" type="pres">
      <dgm:prSet presAssocID="{CFE06458-F209-4550-8C2C-ABD3848AAD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CEB8A7-53B9-4C90-9ECF-0C5D5540B44C}" type="pres">
      <dgm:prSet presAssocID="{1CC865DB-B0F4-4D6D-8B65-1E7D581186E0}" presName="hierRoot1" presStyleCnt="0"/>
      <dgm:spPr/>
    </dgm:pt>
    <dgm:pt modelId="{D1612244-E39E-4A8F-9ED7-F8B512188508}" type="pres">
      <dgm:prSet presAssocID="{1CC865DB-B0F4-4D6D-8B65-1E7D581186E0}" presName="composite" presStyleCnt="0"/>
      <dgm:spPr/>
    </dgm:pt>
    <dgm:pt modelId="{95B3B113-4C51-4C9C-9F2F-4482A739AFB3}" type="pres">
      <dgm:prSet presAssocID="{1CC865DB-B0F4-4D6D-8B65-1E7D581186E0}" presName="background" presStyleLbl="node0" presStyleIdx="0" presStyleCnt="2"/>
      <dgm:spPr/>
    </dgm:pt>
    <dgm:pt modelId="{C1004E0A-5733-4251-9340-AB6343E3339F}" type="pres">
      <dgm:prSet presAssocID="{1CC865DB-B0F4-4D6D-8B65-1E7D581186E0}" presName="text" presStyleLbl="fgAcc0" presStyleIdx="0" presStyleCnt="2">
        <dgm:presLayoutVars>
          <dgm:chPref val="3"/>
        </dgm:presLayoutVars>
      </dgm:prSet>
      <dgm:spPr/>
    </dgm:pt>
    <dgm:pt modelId="{B96F10CD-58E8-4277-9800-8CEA50385FC7}" type="pres">
      <dgm:prSet presAssocID="{1CC865DB-B0F4-4D6D-8B65-1E7D581186E0}" presName="hierChild2" presStyleCnt="0"/>
      <dgm:spPr/>
    </dgm:pt>
    <dgm:pt modelId="{638922BE-4B4A-44BE-8A59-EA44A34ABFD2}" type="pres">
      <dgm:prSet presAssocID="{0BA920A5-4A3D-4BE7-84FE-2A16FD6112A5}" presName="hierRoot1" presStyleCnt="0"/>
      <dgm:spPr/>
    </dgm:pt>
    <dgm:pt modelId="{D4AE9F26-48EF-4DFC-BFEB-AFE8E59BCC36}" type="pres">
      <dgm:prSet presAssocID="{0BA920A5-4A3D-4BE7-84FE-2A16FD6112A5}" presName="composite" presStyleCnt="0"/>
      <dgm:spPr/>
    </dgm:pt>
    <dgm:pt modelId="{359B83C6-88FC-4ABE-9F4B-58CED20FECA6}" type="pres">
      <dgm:prSet presAssocID="{0BA920A5-4A3D-4BE7-84FE-2A16FD6112A5}" presName="background" presStyleLbl="node0" presStyleIdx="1" presStyleCnt="2"/>
      <dgm:spPr/>
    </dgm:pt>
    <dgm:pt modelId="{AAA9CF2E-1166-4995-9D02-D72E4A7B93D2}" type="pres">
      <dgm:prSet presAssocID="{0BA920A5-4A3D-4BE7-84FE-2A16FD6112A5}" presName="text" presStyleLbl="fgAcc0" presStyleIdx="1" presStyleCnt="2">
        <dgm:presLayoutVars>
          <dgm:chPref val="3"/>
        </dgm:presLayoutVars>
      </dgm:prSet>
      <dgm:spPr/>
    </dgm:pt>
    <dgm:pt modelId="{608B6A78-5B92-43AA-BC73-BAFF3CF702BF}" type="pres">
      <dgm:prSet presAssocID="{0BA920A5-4A3D-4BE7-84FE-2A16FD6112A5}" presName="hierChild2" presStyleCnt="0"/>
      <dgm:spPr/>
    </dgm:pt>
  </dgm:ptLst>
  <dgm:cxnLst>
    <dgm:cxn modelId="{924F936D-86CE-49A3-A9C9-590BCECC847D}" srcId="{CFE06458-F209-4550-8C2C-ABD3848AADAE}" destId="{1CC865DB-B0F4-4D6D-8B65-1E7D581186E0}" srcOrd="0" destOrd="0" parTransId="{5F0E4DC8-9020-43F1-B411-AED4EADACA5C}" sibTransId="{281EC4D0-406D-44F0-B355-51218A9DFABE}"/>
    <dgm:cxn modelId="{38CE9D57-8627-438F-BD2F-97B536DD95A9}" type="presOf" srcId="{1CC865DB-B0F4-4D6D-8B65-1E7D581186E0}" destId="{C1004E0A-5733-4251-9340-AB6343E3339F}" srcOrd="0" destOrd="0" presId="urn:microsoft.com/office/officeart/2005/8/layout/hierarchy1"/>
    <dgm:cxn modelId="{4567795A-A7B8-4F15-A759-4088DCF2A614}" type="presOf" srcId="{CFE06458-F209-4550-8C2C-ABD3848AADAE}" destId="{9612A5ED-3A82-4C02-9862-1E98F4F6A029}" srcOrd="0" destOrd="0" presId="urn:microsoft.com/office/officeart/2005/8/layout/hierarchy1"/>
    <dgm:cxn modelId="{2CD996B8-C9B8-4642-81E2-4E621080EDF0}" type="presOf" srcId="{0BA920A5-4A3D-4BE7-84FE-2A16FD6112A5}" destId="{AAA9CF2E-1166-4995-9D02-D72E4A7B93D2}" srcOrd="0" destOrd="0" presId="urn:microsoft.com/office/officeart/2005/8/layout/hierarchy1"/>
    <dgm:cxn modelId="{265E27C9-05BA-4678-BAEA-82236D831449}" srcId="{CFE06458-F209-4550-8C2C-ABD3848AADAE}" destId="{0BA920A5-4A3D-4BE7-84FE-2A16FD6112A5}" srcOrd="1" destOrd="0" parTransId="{EC75F17F-03DF-4C59-B3DE-A7C1B2A33AEC}" sibTransId="{D17B8AFA-F441-4A9E-9D81-AF2DCE4A7872}"/>
    <dgm:cxn modelId="{B4FC2B85-2059-47EE-ADB2-9C301DA62BD5}" type="presParOf" srcId="{9612A5ED-3A82-4C02-9862-1E98F4F6A029}" destId="{1FCEB8A7-53B9-4C90-9ECF-0C5D5540B44C}" srcOrd="0" destOrd="0" presId="urn:microsoft.com/office/officeart/2005/8/layout/hierarchy1"/>
    <dgm:cxn modelId="{04E286FA-199F-4734-A278-C7CEA7761C90}" type="presParOf" srcId="{1FCEB8A7-53B9-4C90-9ECF-0C5D5540B44C}" destId="{D1612244-E39E-4A8F-9ED7-F8B512188508}" srcOrd="0" destOrd="0" presId="urn:microsoft.com/office/officeart/2005/8/layout/hierarchy1"/>
    <dgm:cxn modelId="{C3C084F7-10B6-42AF-A65F-4C6AA4A295DB}" type="presParOf" srcId="{D1612244-E39E-4A8F-9ED7-F8B512188508}" destId="{95B3B113-4C51-4C9C-9F2F-4482A739AFB3}" srcOrd="0" destOrd="0" presId="urn:microsoft.com/office/officeart/2005/8/layout/hierarchy1"/>
    <dgm:cxn modelId="{1A691F7D-64F7-47BD-81F8-CB5C5B8CC452}" type="presParOf" srcId="{D1612244-E39E-4A8F-9ED7-F8B512188508}" destId="{C1004E0A-5733-4251-9340-AB6343E3339F}" srcOrd="1" destOrd="0" presId="urn:microsoft.com/office/officeart/2005/8/layout/hierarchy1"/>
    <dgm:cxn modelId="{56CAA92C-BF57-4645-9336-D3011BFFCC5F}" type="presParOf" srcId="{1FCEB8A7-53B9-4C90-9ECF-0C5D5540B44C}" destId="{B96F10CD-58E8-4277-9800-8CEA50385FC7}" srcOrd="1" destOrd="0" presId="urn:microsoft.com/office/officeart/2005/8/layout/hierarchy1"/>
    <dgm:cxn modelId="{0CFDC0FD-8BBA-4166-BC11-8C3623FD0C1D}" type="presParOf" srcId="{9612A5ED-3A82-4C02-9862-1E98F4F6A029}" destId="{638922BE-4B4A-44BE-8A59-EA44A34ABFD2}" srcOrd="1" destOrd="0" presId="urn:microsoft.com/office/officeart/2005/8/layout/hierarchy1"/>
    <dgm:cxn modelId="{9FED1EC1-9F61-4C05-BEB4-075EE0B7835B}" type="presParOf" srcId="{638922BE-4B4A-44BE-8A59-EA44A34ABFD2}" destId="{D4AE9F26-48EF-4DFC-BFEB-AFE8E59BCC36}" srcOrd="0" destOrd="0" presId="urn:microsoft.com/office/officeart/2005/8/layout/hierarchy1"/>
    <dgm:cxn modelId="{4ECF6868-1CB0-4799-99B1-DB0AF0B97690}" type="presParOf" srcId="{D4AE9F26-48EF-4DFC-BFEB-AFE8E59BCC36}" destId="{359B83C6-88FC-4ABE-9F4B-58CED20FECA6}" srcOrd="0" destOrd="0" presId="urn:microsoft.com/office/officeart/2005/8/layout/hierarchy1"/>
    <dgm:cxn modelId="{2A4E77E9-19DB-415F-9336-AE94B0048683}" type="presParOf" srcId="{D4AE9F26-48EF-4DFC-BFEB-AFE8E59BCC36}" destId="{AAA9CF2E-1166-4995-9D02-D72E4A7B93D2}" srcOrd="1" destOrd="0" presId="urn:microsoft.com/office/officeart/2005/8/layout/hierarchy1"/>
    <dgm:cxn modelId="{3859A035-2DDB-4224-BB33-CA12E5559237}" type="presParOf" srcId="{638922BE-4B4A-44BE-8A59-EA44A34ABFD2}" destId="{608B6A78-5B92-43AA-BC73-BAFF3CF702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6D1AC7-164B-4931-9D4B-0AC51C021DCF}" type="doc">
      <dgm:prSet loTypeId="urn:microsoft.com/office/officeart/2005/8/layout/list1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8EB480-A618-440C-8AC2-78BA2E80830E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Sơ đồ chức năng</a:t>
          </a:r>
        </a:p>
      </dgm:t>
    </dgm:pt>
    <dgm:pt modelId="{E62D216F-4A13-43BE-819B-B6E7485CEADC}" type="par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E98A5-A0A4-4128-B55C-F1383943C856}" type="sib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A056D8-83DA-45A3-8605-EC27319D8BD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UseCase</a:t>
          </a:r>
        </a:p>
      </dgm:t>
    </dgm:pt>
    <dgm:pt modelId="{B73C28AA-1D0C-4BDC-8BA7-4FC2D22DBB47}" type="par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6048C5-8CCE-44F9-913F-04D0B23B8A17}" type="sib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D71462-2C40-41C1-9E18-38AF5E7AE4F4}" type="pres">
      <dgm:prSet presAssocID="{086D1AC7-164B-4931-9D4B-0AC51C021DCF}" presName="linear" presStyleCnt="0">
        <dgm:presLayoutVars>
          <dgm:dir/>
          <dgm:animLvl val="lvl"/>
          <dgm:resizeHandles val="exact"/>
        </dgm:presLayoutVars>
      </dgm:prSet>
      <dgm:spPr/>
    </dgm:pt>
    <dgm:pt modelId="{A5BF8E42-99A2-4E35-BD48-F5F032C787C6}" type="pres">
      <dgm:prSet presAssocID="{0C8EB480-A618-440C-8AC2-78BA2E80830E}" presName="parentLin" presStyleCnt="0"/>
      <dgm:spPr/>
    </dgm:pt>
    <dgm:pt modelId="{65AC7788-7EF9-4356-B8A3-A7C15A4077AB}" type="pres">
      <dgm:prSet presAssocID="{0C8EB480-A618-440C-8AC2-78BA2E80830E}" presName="parentLeftMargin" presStyleLbl="node1" presStyleIdx="0" presStyleCnt="2"/>
      <dgm:spPr/>
    </dgm:pt>
    <dgm:pt modelId="{11351F64-0FBA-4515-B774-CACEC1EA2E9A}" type="pres">
      <dgm:prSet presAssocID="{0C8EB480-A618-440C-8AC2-78BA2E8083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37E194-A50D-4B61-B7E3-5EA682E55566}" type="pres">
      <dgm:prSet presAssocID="{0C8EB480-A618-440C-8AC2-78BA2E80830E}" presName="negativeSpace" presStyleCnt="0"/>
      <dgm:spPr/>
    </dgm:pt>
    <dgm:pt modelId="{FA2770E4-BEE9-4D7E-A0EB-F891FD1BA9F8}" type="pres">
      <dgm:prSet presAssocID="{0C8EB480-A618-440C-8AC2-78BA2E80830E}" presName="childText" presStyleLbl="conFgAcc1" presStyleIdx="0" presStyleCnt="2">
        <dgm:presLayoutVars>
          <dgm:bulletEnabled val="1"/>
        </dgm:presLayoutVars>
      </dgm:prSet>
      <dgm:spPr/>
    </dgm:pt>
    <dgm:pt modelId="{4A366310-60A8-4846-840F-DAC6C03D05BA}" type="pres">
      <dgm:prSet presAssocID="{06FE98A5-A0A4-4128-B55C-F1383943C856}" presName="spaceBetweenRectangles" presStyleCnt="0"/>
      <dgm:spPr/>
    </dgm:pt>
    <dgm:pt modelId="{E2204B23-1D35-4FDB-9F3F-290665D76AB2}" type="pres">
      <dgm:prSet presAssocID="{CAA056D8-83DA-45A3-8605-EC27319D8BD7}" presName="parentLin" presStyleCnt="0"/>
      <dgm:spPr/>
    </dgm:pt>
    <dgm:pt modelId="{6E87D138-A870-4B7D-8C6A-1CC21816E173}" type="pres">
      <dgm:prSet presAssocID="{CAA056D8-83DA-45A3-8605-EC27319D8BD7}" presName="parentLeftMargin" presStyleLbl="node1" presStyleIdx="0" presStyleCnt="2"/>
      <dgm:spPr/>
    </dgm:pt>
    <dgm:pt modelId="{23E9E97B-94F8-474F-96E7-D0FA20C6D611}" type="pres">
      <dgm:prSet presAssocID="{CAA056D8-83DA-45A3-8605-EC27319D8B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2BFD0BE-AA3B-44D5-8AB2-8075C31C7E41}" type="pres">
      <dgm:prSet presAssocID="{CAA056D8-83DA-45A3-8605-EC27319D8BD7}" presName="negativeSpace" presStyleCnt="0"/>
      <dgm:spPr/>
    </dgm:pt>
    <dgm:pt modelId="{AA5B4A7C-78D0-449C-92FB-C32471AF1068}" type="pres">
      <dgm:prSet presAssocID="{CAA056D8-83DA-45A3-8605-EC27319D8B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06CC55B-8E80-445B-8F57-1566884535A1}" srcId="{086D1AC7-164B-4931-9D4B-0AC51C021DCF}" destId="{CAA056D8-83DA-45A3-8605-EC27319D8BD7}" srcOrd="1" destOrd="0" parTransId="{B73C28AA-1D0C-4BDC-8BA7-4FC2D22DBB47}" sibTransId="{346048C5-8CCE-44F9-913F-04D0B23B8A17}"/>
    <dgm:cxn modelId="{7A074C5F-9C42-480C-A4AE-6AE35E6ED179}" type="presOf" srcId="{086D1AC7-164B-4931-9D4B-0AC51C021DCF}" destId="{3ED71462-2C40-41C1-9E18-38AF5E7AE4F4}" srcOrd="0" destOrd="0" presId="urn:microsoft.com/office/officeart/2005/8/layout/list1"/>
    <dgm:cxn modelId="{4F49126B-2D05-41B1-BDF5-82357751080B}" type="presOf" srcId="{CAA056D8-83DA-45A3-8605-EC27319D8BD7}" destId="{6E87D138-A870-4B7D-8C6A-1CC21816E173}" srcOrd="0" destOrd="0" presId="urn:microsoft.com/office/officeart/2005/8/layout/list1"/>
    <dgm:cxn modelId="{69460D7E-A1CE-4C44-A42D-5DCC9EECF9FA}" srcId="{086D1AC7-164B-4931-9D4B-0AC51C021DCF}" destId="{0C8EB480-A618-440C-8AC2-78BA2E80830E}" srcOrd="0" destOrd="0" parTransId="{E62D216F-4A13-43BE-819B-B6E7485CEADC}" sibTransId="{06FE98A5-A0A4-4128-B55C-F1383943C856}"/>
    <dgm:cxn modelId="{E3BB607F-2A90-4512-906F-7054EFAA589C}" type="presOf" srcId="{CAA056D8-83DA-45A3-8605-EC27319D8BD7}" destId="{23E9E97B-94F8-474F-96E7-D0FA20C6D611}" srcOrd="1" destOrd="0" presId="urn:microsoft.com/office/officeart/2005/8/layout/list1"/>
    <dgm:cxn modelId="{2F3DE5DE-1BCA-40E6-96EB-29A2DE24A686}" type="presOf" srcId="{0C8EB480-A618-440C-8AC2-78BA2E80830E}" destId="{65AC7788-7EF9-4356-B8A3-A7C15A4077AB}" srcOrd="0" destOrd="0" presId="urn:microsoft.com/office/officeart/2005/8/layout/list1"/>
    <dgm:cxn modelId="{0F7DB1DF-0A9D-4B13-88BD-22D1221E4359}" type="presOf" srcId="{0C8EB480-A618-440C-8AC2-78BA2E80830E}" destId="{11351F64-0FBA-4515-B774-CACEC1EA2E9A}" srcOrd="1" destOrd="0" presId="urn:microsoft.com/office/officeart/2005/8/layout/list1"/>
    <dgm:cxn modelId="{7CDD5085-0071-497C-B7F3-747076D28633}" type="presParOf" srcId="{3ED71462-2C40-41C1-9E18-38AF5E7AE4F4}" destId="{A5BF8E42-99A2-4E35-BD48-F5F032C787C6}" srcOrd="0" destOrd="0" presId="urn:microsoft.com/office/officeart/2005/8/layout/list1"/>
    <dgm:cxn modelId="{F80D35E9-5128-46CA-B399-0CA8F1C1C944}" type="presParOf" srcId="{A5BF8E42-99A2-4E35-BD48-F5F032C787C6}" destId="{65AC7788-7EF9-4356-B8A3-A7C15A4077AB}" srcOrd="0" destOrd="0" presId="urn:microsoft.com/office/officeart/2005/8/layout/list1"/>
    <dgm:cxn modelId="{6BFA0E60-4BA0-48A0-9BDE-87778F183921}" type="presParOf" srcId="{A5BF8E42-99A2-4E35-BD48-F5F032C787C6}" destId="{11351F64-0FBA-4515-B774-CACEC1EA2E9A}" srcOrd="1" destOrd="0" presId="urn:microsoft.com/office/officeart/2005/8/layout/list1"/>
    <dgm:cxn modelId="{70D34242-43BD-48E6-926A-D731D188D17C}" type="presParOf" srcId="{3ED71462-2C40-41C1-9E18-38AF5E7AE4F4}" destId="{C837E194-A50D-4B61-B7E3-5EA682E55566}" srcOrd="1" destOrd="0" presId="urn:microsoft.com/office/officeart/2005/8/layout/list1"/>
    <dgm:cxn modelId="{5075AAA5-F3D0-4E48-B76D-361E467D9999}" type="presParOf" srcId="{3ED71462-2C40-41C1-9E18-38AF5E7AE4F4}" destId="{FA2770E4-BEE9-4D7E-A0EB-F891FD1BA9F8}" srcOrd="2" destOrd="0" presId="urn:microsoft.com/office/officeart/2005/8/layout/list1"/>
    <dgm:cxn modelId="{F185493C-0190-4612-8AA7-81ACBF59CD74}" type="presParOf" srcId="{3ED71462-2C40-41C1-9E18-38AF5E7AE4F4}" destId="{4A366310-60A8-4846-840F-DAC6C03D05BA}" srcOrd="3" destOrd="0" presId="urn:microsoft.com/office/officeart/2005/8/layout/list1"/>
    <dgm:cxn modelId="{060779B7-2618-4F2E-A848-08D37FE12FD0}" type="presParOf" srcId="{3ED71462-2C40-41C1-9E18-38AF5E7AE4F4}" destId="{E2204B23-1D35-4FDB-9F3F-290665D76AB2}" srcOrd="4" destOrd="0" presId="urn:microsoft.com/office/officeart/2005/8/layout/list1"/>
    <dgm:cxn modelId="{DEB3947F-C87C-41CC-B189-10FB4EE4FB31}" type="presParOf" srcId="{E2204B23-1D35-4FDB-9F3F-290665D76AB2}" destId="{6E87D138-A870-4B7D-8C6A-1CC21816E173}" srcOrd="0" destOrd="0" presId="urn:microsoft.com/office/officeart/2005/8/layout/list1"/>
    <dgm:cxn modelId="{92AE4656-1489-43DB-AFE3-0D1C34EAFFAA}" type="presParOf" srcId="{E2204B23-1D35-4FDB-9F3F-290665D76AB2}" destId="{23E9E97B-94F8-474F-96E7-D0FA20C6D611}" srcOrd="1" destOrd="0" presId="urn:microsoft.com/office/officeart/2005/8/layout/list1"/>
    <dgm:cxn modelId="{175B24F4-D2AA-4F90-B159-AD2EDFBF3BC6}" type="presParOf" srcId="{3ED71462-2C40-41C1-9E18-38AF5E7AE4F4}" destId="{02BFD0BE-AA3B-44D5-8AB2-8075C31C7E41}" srcOrd="5" destOrd="0" presId="urn:microsoft.com/office/officeart/2005/8/layout/list1"/>
    <dgm:cxn modelId="{5F10B2FA-D7F1-4AF5-8C81-BCB28FAAD52C}" type="presParOf" srcId="{3ED71462-2C40-41C1-9E18-38AF5E7AE4F4}" destId="{AA5B4A7C-78D0-449C-92FB-C32471AF10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6D1AC7-164B-4931-9D4B-0AC51C021DCF}" type="doc">
      <dgm:prSet loTypeId="urn:microsoft.com/office/officeart/2005/8/layout/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8EB480-A618-440C-8AC2-78BA2E80830E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Cơ sở dữ liệu toàn cục</a:t>
          </a:r>
        </a:p>
      </dgm:t>
    </dgm:pt>
    <dgm:pt modelId="{E62D216F-4A13-43BE-819B-B6E7485CEADC}" type="par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E98A5-A0A4-4128-B55C-F1383943C856}" type="sibTrans" cxnId="{69460D7E-A1CE-4C44-A42D-5DCC9EECF9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A056D8-83DA-45A3-8605-EC27319D8BD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Phân mảnh</a:t>
          </a:r>
        </a:p>
      </dgm:t>
    </dgm:pt>
    <dgm:pt modelId="{B73C28AA-1D0C-4BDC-8BA7-4FC2D22DBB47}" type="par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6048C5-8CCE-44F9-913F-04D0B23B8A17}" type="sibTrans" cxnId="{E06CC55B-8E80-445B-8F57-1566884535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0764ED-03D2-4839-9410-CA07B449DCE1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Cấp phát</a:t>
          </a:r>
        </a:p>
      </dgm:t>
    </dgm:pt>
    <dgm:pt modelId="{90D1F4EB-D167-48B1-90F4-7327A3043F87}" type="parTrans" cxnId="{1989C875-8D27-44D0-B8D4-87ECFE17F2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E69B84-B217-4E25-9CDD-9BA3FD3F4846}" type="sibTrans" cxnId="{1989C875-8D27-44D0-B8D4-87ECFE17F2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5C2425-5610-43D7-8FF8-4DCB831B948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Ánh xạ</a:t>
          </a:r>
        </a:p>
      </dgm:t>
    </dgm:pt>
    <dgm:pt modelId="{2BB1B22E-9E30-4631-AD05-828DC1A7B1D5}" type="parTrans" cxnId="{288704CA-C86C-4528-9E74-E2AD095DAB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A7BC34-22D8-4490-915C-1788719EFC59}" type="sibTrans" cxnId="{288704CA-C86C-4528-9E74-E2AD095DAB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1C7385-BB10-4992-9522-235CFC3D821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CSDL ở các site</a:t>
          </a:r>
        </a:p>
      </dgm:t>
    </dgm:pt>
    <dgm:pt modelId="{C5A032AA-2943-4E15-BC63-623A97DA18BD}" type="parTrans" cxnId="{09092490-1E91-4EB6-89E7-495AD081926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450AFF-A7A0-43DC-B5E0-507FA94ACDCE}" type="sibTrans" cxnId="{09092490-1E91-4EB6-89E7-495AD081926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B11872-F298-4579-9065-04DDD1D301C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Thiết kế cài dặt</a:t>
          </a:r>
        </a:p>
      </dgm:t>
    </dgm:pt>
    <dgm:pt modelId="{07A47834-562F-4B8A-8DDE-A9A4405EEC21}" type="parTrans" cxnId="{E76C6B43-8D82-4D8A-BDFE-4795BC07DCE7}">
      <dgm:prSet/>
      <dgm:spPr/>
      <dgm:t>
        <a:bodyPr/>
        <a:lstStyle/>
        <a:p>
          <a:endParaRPr lang="en-US"/>
        </a:p>
      </dgm:t>
    </dgm:pt>
    <dgm:pt modelId="{1D94296C-4EA0-467B-B606-CE407EB15C82}" type="sibTrans" cxnId="{E76C6B43-8D82-4D8A-BDFE-4795BC07DCE7}">
      <dgm:prSet/>
      <dgm:spPr/>
      <dgm:t>
        <a:bodyPr/>
        <a:lstStyle/>
        <a:p>
          <a:endParaRPr lang="en-US"/>
        </a:p>
      </dgm:t>
    </dgm:pt>
    <dgm:pt modelId="{3ED71462-2C40-41C1-9E18-38AF5E7AE4F4}" type="pres">
      <dgm:prSet presAssocID="{086D1AC7-164B-4931-9D4B-0AC51C021DCF}" presName="linear" presStyleCnt="0">
        <dgm:presLayoutVars>
          <dgm:dir/>
          <dgm:animLvl val="lvl"/>
          <dgm:resizeHandles val="exact"/>
        </dgm:presLayoutVars>
      </dgm:prSet>
      <dgm:spPr/>
    </dgm:pt>
    <dgm:pt modelId="{A5BF8E42-99A2-4E35-BD48-F5F032C787C6}" type="pres">
      <dgm:prSet presAssocID="{0C8EB480-A618-440C-8AC2-78BA2E80830E}" presName="parentLin" presStyleCnt="0"/>
      <dgm:spPr/>
    </dgm:pt>
    <dgm:pt modelId="{65AC7788-7EF9-4356-B8A3-A7C15A4077AB}" type="pres">
      <dgm:prSet presAssocID="{0C8EB480-A618-440C-8AC2-78BA2E80830E}" presName="parentLeftMargin" presStyleLbl="node1" presStyleIdx="0" presStyleCnt="6"/>
      <dgm:spPr/>
    </dgm:pt>
    <dgm:pt modelId="{11351F64-0FBA-4515-B774-CACEC1EA2E9A}" type="pres">
      <dgm:prSet presAssocID="{0C8EB480-A618-440C-8AC2-78BA2E8083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837E194-A50D-4B61-B7E3-5EA682E55566}" type="pres">
      <dgm:prSet presAssocID="{0C8EB480-A618-440C-8AC2-78BA2E80830E}" presName="negativeSpace" presStyleCnt="0"/>
      <dgm:spPr/>
    </dgm:pt>
    <dgm:pt modelId="{FA2770E4-BEE9-4D7E-A0EB-F891FD1BA9F8}" type="pres">
      <dgm:prSet presAssocID="{0C8EB480-A618-440C-8AC2-78BA2E80830E}" presName="childText" presStyleLbl="conFgAcc1" presStyleIdx="0" presStyleCnt="6">
        <dgm:presLayoutVars>
          <dgm:bulletEnabled val="1"/>
        </dgm:presLayoutVars>
      </dgm:prSet>
      <dgm:spPr/>
    </dgm:pt>
    <dgm:pt modelId="{4A366310-60A8-4846-840F-DAC6C03D05BA}" type="pres">
      <dgm:prSet presAssocID="{06FE98A5-A0A4-4128-B55C-F1383943C856}" presName="spaceBetweenRectangles" presStyleCnt="0"/>
      <dgm:spPr/>
    </dgm:pt>
    <dgm:pt modelId="{E2204B23-1D35-4FDB-9F3F-290665D76AB2}" type="pres">
      <dgm:prSet presAssocID="{CAA056D8-83DA-45A3-8605-EC27319D8BD7}" presName="parentLin" presStyleCnt="0"/>
      <dgm:spPr/>
    </dgm:pt>
    <dgm:pt modelId="{6E87D138-A870-4B7D-8C6A-1CC21816E173}" type="pres">
      <dgm:prSet presAssocID="{CAA056D8-83DA-45A3-8605-EC27319D8BD7}" presName="parentLeftMargin" presStyleLbl="node1" presStyleIdx="0" presStyleCnt="6"/>
      <dgm:spPr/>
    </dgm:pt>
    <dgm:pt modelId="{23E9E97B-94F8-474F-96E7-D0FA20C6D611}" type="pres">
      <dgm:prSet presAssocID="{CAA056D8-83DA-45A3-8605-EC27319D8B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2BFD0BE-AA3B-44D5-8AB2-8075C31C7E41}" type="pres">
      <dgm:prSet presAssocID="{CAA056D8-83DA-45A3-8605-EC27319D8BD7}" presName="negativeSpace" presStyleCnt="0"/>
      <dgm:spPr/>
    </dgm:pt>
    <dgm:pt modelId="{AA5B4A7C-78D0-449C-92FB-C32471AF1068}" type="pres">
      <dgm:prSet presAssocID="{CAA056D8-83DA-45A3-8605-EC27319D8BD7}" presName="childText" presStyleLbl="conFgAcc1" presStyleIdx="1" presStyleCnt="6">
        <dgm:presLayoutVars>
          <dgm:bulletEnabled val="1"/>
        </dgm:presLayoutVars>
      </dgm:prSet>
      <dgm:spPr/>
    </dgm:pt>
    <dgm:pt modelId="{76967F7B-A7B1-4A89-BAF1-5E5F0723911E}" type="pres">
      <dgm:prSet presAssocID="{346048C5-8CCE-44F9-913F-04D0B23B8A17}" presName="spaceBetweenRectangles" presStyleCnt="0"/>
      <dgm:spPr/>
    </dgm:pt>
    <dgm:pt modelId="{A18FF9B7-AC48-4EE7-ACF0-10B6C6336A4A}" type="pres">
      <dgm:prSet presAssocID="{4C0764ED-03D2-4839-9410-CA07B449DCE1}" presName="parentLin" presStyleCnt="0"/>
      <dgm:spPr/>
    </dgm:pt>
    <dgm:pt modelId="{FE830DA7-F338-43CB-9DC2-A21A9ECBD15D}" type="pres">
      <dgm:prSet presAssocID="{4C0764ED-03D2-4839-9410-CA07B449DCE1}" presName="parentLeftMargin" presStyleLbl="node1" presStyleIdx="1" presStyleCnt="6"/>
      <dgm:spPr/>
    </dgm:pt>
    <dgm:pt modelId="{98781285-993D-45FB-9015-2B3BE9FC276D}" type="pres">
      <dgm:prSet presAssocID="{4C0764ED-03D2-4839-9410-CA07B449DCE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2778E44-B8DC-4C46-8A52-4FEA9CA3F5D3}" type="pres">
      <dgm:prSet presAssocID="{4C0764ED-03D2-4839-9410-CA07B449DCE1}" presName="negativeSpace" presStyleCnt="0"/>
      <dgm:spPr/>
    </dgm:pt>
    <dgm:pt modelId="{248FEA59-1057-4B4A-BC0C-C429D7B12D6B}" type="pres">
      <dgm:prSet presAssocID="{4C0764ED-03D2-4839-9410-CA07B449DCE1}" presName="childText" presStyleLbl="conFgAcc1" presStyleIdx="2" presStyleCnt="6">
        <dgm:presLayoutVars>
          <dgm:bulletEnabled val="1"/>
        </dgm:presLayoutVars>
      </dgm:prSet>
      <dgm:spPr/>
    </dgm:pt>
    <dgm:pt modelId="{93FA63F4-98E4-427F-8149-702F6F1F6C63}" type="pres">
      <dgm:prSet presAssocID="{B9E69B84-B217-4E25-9CDD-9BA3FD3F4846}" presName="spaceBetweenRectangles" presStyleCnt="0"/>
      <dgm:spPr/>
    </dgm:pt>
    <dgm:pt modelId="{2E676133-1F0F-4044-BA09-8D29FBC0E6EB}" type="pres">
      <dgm:prSet presAssocID="{E75C2425-5610-43D7-8FF8-4DCB831B9482}" presName="parentLin" presStyleCnt="0"/>
      <dgm:spPr/>
    </dgm:pt>
    <dgm:pt modelId="{C27A5518-FF89-4D37-AFD7-2C2BBB84A8E1}" type="pres">
      <dgm:prSet presAssocID="{E75C2425-5610-43D7-8FF8-4DCB831B9482}" presName="parentLeftMargin" presStyleLbl="node1" presStyleIdx="2" presStyleCnt="6"/>
      <dgm:spPr/>
    </dgm:pt>
    <dgm:pt modelId="{5228D0DB-10E1-4322-AE5B-8BFAE343F899}" type="pres">
      <dgm:prSet presAssocID="{E75C2425-5610-43D7-8FF8-4DCB831B948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845395-3408-445A-A410-4837AB071F8F}" type="pres">
      <dgm:prSet presAssocID="{E75C2425-5610-43D7-8FF8-4DCB831B9482}" presName="negativeSpace" presStyleCnt="0"/>
      <dgm:spPr/>
    </dgm:pt>
    <dgm:pt modelId="{94097280-499B-4934-BA2C-0538F3EBF397}" type="pres">
      <dgm:prSet presAssocID="{E75C2425-5610-43D7-8FF8-4DCB831B9482}" presName="childText" presStyleLbl="conFgAcc1" presStyleIdx="3" presStyleCnt="6">
        <dgm:presLayoutVars>
          <dgm:bulletEnabled val="1"/>
        </dgm:presLayoutVars>
      </dgm:prSet>
      <dgm:spPr/>
    </dgm:pt>
    <dgm:pt modelId="{BAC75DFC-FC80-48F2-AB36-C43D5198897C}" type="pres">
      <dgm:prSet presAssocID="{59A7BC34-22D8-4490-915C-1788719EFC59}" presName="spaceBetweenRectangles" presStyleCnt="0"/>
      <dgm:spPr/>
    </dgm:pt>
    <dgm:pt modelId="{0398F90A-A9C9-4161-B7F8-B3E6485652EC}" type="pres">
      <dgm:prSet presAssocID="{371C7385-BB10-4992-9522-235CFC3D8212}" presName="parentLin" presStyleCnt="0"/>
      <dgm:spPr/>
    </dgm:pt>
    <dgm:pt modelId="{3C5CE123-D1B1-4D20-8FAA-2D27ACD06F2D}" type="pres">
      <dgm:prSet presAssocID="{371C7385-BB10-4992-9522-235CFC3D8212}" presName="parentLeftMargin" presStyleLbl="node1" presStyleIdx="3" presStyleCnt="6"/>
      <dgm:spPr/>
    </dgm:pt>
    <dgm:pt modelId="{6EF3F85A-3A7A-4B26-94B1-1B85DE0DBC3E}" type="pres">
      <dgm:prSet presAssocID="{371C7385-BB10-4992-9522-235CFC3D821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3F9805-CE93-4055-B478-5D7EAC3C1117}" type="pres">
      <dgm:prSet presAssocID="{371C7385-BB10-4992-9522-235CFC3D8212}" presName="negativeSpace" presStyleCnt="0"/>
      <dgm:spPr/>
    </dgm:pt>
    <dgm:pt modelId="{E951B607-E4B3-41CA-9F30-32CA6A698A6C}" type="pres">
      <dgm:prSet presAssocID="{371C7385-BB10-4992-9522-235CFC3D8212}" presName="childText" presStyleLbl="conFgAcc1" presStyleIdx="4" presStyleCnt="6">
        <dgm:presLayoutVars>
          <dgm:bulletEnabled val="1"/>
        </dgm:presLayoutVars>
      </dgm:prSet>
      <dgm:spPr/>
    </dgm:pt>
    <dgm:pt modelId="{2FD1C5F1-0D9F-49F5-947C-DA79E723EB91}" type="pres">
      <dgm:prSet presAssocID="{AC450AFF-A7A0-43DC-B5E0-507FA94ACDCE}" presName="spaceBetweenRectangles" presStyleCnt="0"/>
      <dgm:spPr/>
    </dgm:pt>
    <dgm:pt modelId="{3A913C64-5DF0-448F-8FB5-AD168B930F37}" type="pres">
      <dgm:prSet presAssocID="{87B11872-F298-4579-9065-04DDD1D301CA}" presName="parentLin" presStyleCnt="0"/>
      <dgm:spPr/>
    </dgm:pt>
    <dgm:pt modelId="{4D7052F5-07EC-4C32-AA24-051AC673AF72}" type="pres">
      <dgm:prSet presAssocID="{87B11872-F298-4579-9065-04DDD1D301CA}" presName="parentLeftMargin" presStyleLbl="node1" presStyleIdx="4" presStyleCnt="6"/>
      <dgm:spPr/>
    </dgm:pt>
    <dgm:pt modelId="{51B4D1A4-5CDB-4003-BE02-F4F6CEAA0ACE}" type="pres">
      <dgm:prSet presAssocID="{87B11872-F298-4579-9065-04DDD1D301C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FE576E2-933A-476E-BF74-6C5B4CDE22F0}" type="pres">
      <dgm:prSet presAssocID="{87B11872-F298-4579-9065-04DDD1D301CA}" presName="negativeSpace" presStyleCnt="0"/>
      <dgm:spPr/>
    </dgm:pt>
    <dgm:pt modelId="{EC8C0EC4-5953-4532-8C1A-332D34923224}" type="pres">
      <dgm:prSet presAssocID="{87B11872-F298-4579-9065-04DDD1D301C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56B013E-2CBB-4F04-8EC1-851F70E2BB65}" type="presOf" srcId="{E75C2425-5610-43D7-8FF8-4DCB831B9482}" destId="{5228D0DB-10E1-4322-AE5B-8BFAE343F899}" srcOrd="1" destOrd="0" presId="urn:microsoft.com/office/officeart/2005/8/layout/list1"/>
    <dgm:cxn modelId="{E06CC55B-8E80-445B-8F57-1566884535A1}" srcId="{086D1AC7-164B-4931-9D4B-0AC51C021DCF}" destId="{CAA056D8-83DA-45A3-8605-EC27319D8BD7}" srcOrd="1" destOrd="0" parTransId="{B73C28AA-1D0C-4BDC-8BA7-4FC2D22DBB47}" sibTransId="{346048C5-8CCE-44F9-913F-04D0B23B8A17}"/>
    <dgm:cxn modelId="{7A074C5F-9C42-480C-A4AE-6AE35E6ED179}" type="presOf" srcId="{086D1AC7-164B-4931-9D4B-0AC51C021DCF}" destId="{3ED71462-2C40-41C1-9E18-38AF5E7AE4F4}" srcOrd="0" destOrd="0" presId="urn:microsoft.com/office/officeart/2005/8/layout/list1"/>
    <dgm:cxn modelId="{E4983D61-D2B1-4A15-AAE8-F725A5A8B6C4}" type="presOf" srcId="{87B11872-F298-4579-9065-04DDD1D301CA}" destId="{51B4D1A4-5CDB-4003-BE02-F4F6CEAA0ACE}" srcOrd="1" destOrd="0" presId="urn:microsoft.com/office/officeart/2005/8/layout/list1"/>
    <dgm:cxn modelId="{E76C6B43-8D82-4D8A-BDFE-4795BC07DCE7}" srcId="{086D1AC7-164B-4931-9D4B-0AC51C021DCF}" destId="{87B11872-F298-4579-9065-04DDD1D301CA}" srcOrd="5" destOrd="0" parTransId="{07A47834-562F-4B8A-8DDE-A9A4405EEC21}" sibTransId="{1D94296C-4EA0-467B-B606-CE407EB15C82}"/>
    <dgm:cxn modelId="{4F49126B-2D05-41B1-BDF5-82357751080B}" type="presOf" srcId="{CAA056D8-83DA-45A3-8605-EC27319D8BD7}" destId="{6E87D138-A870-4B7D-8C6A-1CC21816E173}" srcOrd="0" destOrd="0" presId="urn:microsoft.com/office/officeart/2005/8/layout/list1"/>
    <dgm:cxn modelId="{B484B74C-766B-41A7-8589-0D5546A3E0CB}" type="presOf" srcId="{371C7385-BB10-4992-9522-235CFC3D8212}" destId="{6EF3F85A-3A7A-4B26-94B1-1B85DE0DBC3E}" srcOrd="1" destOrd="0" presId="urn:microsoft.com/office/officeart/2005/8/layout/list1"/>
    <dgm:cxn modelId="{46786A71-802E-407D-B196-D6497595EFB4}" type="presOf" srcId="{87B11872-F298-4579-9065-04DDD1D301CA}" destId="{4D7052F5-07EC-4C32-AA24-051AC673AF72}" srcOrd="0" destOrd="0" presId="urn:microsoft.com/office/officeart/2005/8/layout/list1"/>
    <dgm:cxn modelId="{1989C875-8D27-44D0-B8D4-87ECFE17F2ED}" srcId="{086D1AC7-164B-4931-9D4B-0AC51C021DCF}" destId="{4C0764ED-03D2-4839-9410-CA07B449DCE1}" srcOrd="2" destOrd="0" parTransId="{90D1F4EB-D167-48B1-90F4-7327A3043F87}" sibTransId="{B9E69B84-B217-4E25-9CDD-9BA3FD3F4846}"/>
    <dgm:cxn modelId="{69460D7E-A1CE-4C44-A42D-5DCC9EECF9FA}" srcId="{086D1AC7-164B-4931-9D4B-0AC51C021DCF}" destId="{0C8EB480-A618-440C-8AC2-78BA2E80830E}" srcOrd="0" destOrd="0" parTransId="{E62D216F-4A13-43BE-819B-B6E7485CEADC}" sibTransId="{06FE98A5-A0A4-4128-B55C-F1383943C856}"/>
    <dgm:cxn modelId="{E3BB607F-2A90-4512-906F-7054EFAA589C}" type="presOf" srcId="{CAA056D8-83DA-45A3-8605-EC27319D8BD7}" destId="{23E9E97B-94F8-474F-96E7-D0FA20C6D611}" srcOrd="1" destOrd="0" presId="urn:microsoft.com/office/officeart/2005/8/layout/list1"/>
    <dgm:cxn modelId="{09092490-1E91-4EB6-89E7-495AD0819265}" srcId="{086D1AC7-164B-4931-9D4B-0AC51C021DCF}" destId="{371C7385-BB10-4992-9522-235CFC3D8212}" srcOrd="4" destOrd="0" parTransId="{C5A032AA-2943-4E15-BC63-623A97DA18BD}" sibTransId="{AC450AFF-A7A0-43DC-B5E0-507FA94ACDCE}"/>
    <dgm:cxn modelId="{7FA075C1-4DFD-44D0-84CA-81A8D9FD9792}" type="presOf" srcId="{E75C2425-5610-43D7-8FF8-4DCB831B9482}" destId="{C27A5518-FF89-4D37-AFD7-2C2BBB84A8E1}" srcOrd="0" destOrd="0" presId="urn:microsoft.com/office/officeart/2005/8/layout/list1"/>
    <dgm:cxn modelId="{288704CA-C86C-4528-9E74-E2AD095DABC1}" srcId="{086D1AC7-164B-4931-9D4B-0AC51C021DCF}" destId="{E75C2425-5610-43D7-8FF8-4DCB831B9482}" srcOrd="3" destOrd="0" parTransId="{2BB1B22E-9E30-4631-AD05-828DC1A7B1D5}" sibTransId="{59A7BC34-22D8-4490-915C-1788719EFC59}"/>
    <dgm:cxn modelId="{2F3DE5DE-1BCA-40E6-96EB-29A2DE24A686}" type="presOf" srcId="{0C8EB480-A618-440C-8AC2-78BA2E80830E}" destId="{65AC7788-7EF9-4356-B8A3-A7C15A4077AB}" srcOrd="0" destOrd="0" presId="urn:microsoft.com/office/officeart/2005/8/layout/list1"/>
    <dgm:cxn modelId="{0F7DB1DF-0A9D-4B13-88BD-22D1221E4359}" type="presOf" srcId="{0C8EB480-A618-440C-8AC2-78BA2E80830E}" destId="{11351F64-0FBA-4515-B774-CACEC1EA2E9A}" srcOrd="1" destOrd="0" presId="urn:microsoft.com/office/officeart/2005/8/layout/list1"/>
    <dgm:cxn modelId="{FE376DEB-B269-4DE3-B178-2F9168C492F0}" type="presOf" srcId="{371C7385-BB10-4992-9522-235CFC3D8212}" destId="{3C5CE123-D1B1-4D20-8FAA-2D27ACD06F2D}" srcOrd="0" destOrd="0" presId="urn:microsoft.com/office/officeart/2005/8/layout/list1"/>
    <dgm:cxn modelId="{B62855F5-4696-4101-8B5C-E0DF59B1399B}" type="presOf" srcId="{4C0764ED-03D2-4839-9410-CA07B449DCE1}" destId="{98781285-993D-45FB-9015-2B3BE9FC276D}" srcOrd="1" destOrd="0" presId="urn:microsoft.com/office/officeart/2005/8/layout/list1"/>
    <dgm:cxn modelId="{45E3CEF6-A15C-4CF0-B8D3-7AC2E6B1CF71}" type="presOf" srcId="{4C0764ED-03D2-4839-9410-CA07B449DCE1}" destId="{FE830DA7-F338-43CB-9DC2-A21A9ECBD15D}" srcOrd="0" destOrd="0" presId="urn:microsoft.com/office/officeart/2005/8/layout/list1"/>
    <dgm:cxn modelId="{7CDD5085-0071-497C-B7F3-747076D28633}" type="presParOf" srcId="{3ED71462-2C40-41C1-9E18-38AF5E7AE4F4}" destId="{A5BF8E42-99A2-4E35-BD48-F5F032C787C6}" srcOrd="0" destOrd="0" presId="urn:microsoft.com/office/officeart/2005/8/layout/list1"/>
    <dgm:cxn modelId="{F80D35E9-5128-46CA-B399-0CA8F1C1C944}" type="presParOf" srcId="{A5BF8E42-99A2-4E35-BD48-F5F032C787C6}" destId="{65AC7788-7EF9-4356-B8A3-A7C15A4077AB}" srcOrd="0" destOrd="0" presId="urn:microsoft.com/office/officeart/2005/8/layout/list1"/>
    <dgm:cxn modelId="{6BFA0E60-4BA0-48A0-9BDE-87778F183921}" type="presParOf" srcId="{A5BF8E42-99A2-4E35-BD48-F5F032C787C6}" destId="{11351F64-0FBA-4515-B774-CACEC1EA2E9A}" srcOrd="1" destOrd="0" presId="urn:microsoft.com/office/officeart/2005/8/layout/list1"/>
    <dgm:cxn modelId="{70D34242-43BD-48E6-926A-D731D188D17C}" type="presParOf" srcId="{3ED71462-2C40-41C1-9E18-38AF5E7AE4F4}" destId="{C837E194-A50D-4B61-B7E3-5EA682E55566}" srcOrd="1" destOrd="0" presId="urn:microsoft.com/office/officeart/2005/8/layout/list1"/>
    <dgm:cxn modelId="{5075AAA5-F3D0-4E48-B76D-361E467D9999}" type="presParOf" srcId="{3ED71462-2C40-41C1-9E18-38AF5E7AE4F4}" destId="{FA2770E4-BEE9-4D7E-A0EB-F891FD1BA9F8}" srcOrd="2" destOrd="0" presId="urn:microsoft.com/office/officeart/2005/8/layout/list1"/>
    <dgm:cxn modelId="{F185493C-0190-4612-8AA7-81ACBF59CD74}" type="presParOf" srcId="{3ED71462-2C40-41C1-9E18-38AF5E7AE4F4}" destId="{4A366310-60A8-4846-840F-DAC6C03D05BA}" srcOrd="3" destOrd="0" presId="urn:microsoft.com/office/officeart/2005/8/layout/list1"/>
    <dgm:cxn modelId="{060779B7-2618-4F2E-A848-08D37FE12FD0}" type="presParOf" srcId="{3ED71462-2C40-41C1-9E18-38AF5E7AE4F4}" destId="{E2204B23-1D35-4FDB-9F3F-290665D76AB2}" srcOrd="4" destOrd="0" presId="urn:microsoft.com/office/officeart/2005/8/layout/list1"/>
    <dgm:cxn modelId="{DEB3947F-C87C-41CC-B189-10FB4EE4FB31}" type="presParOf" srcId="{E2204B23-1D35-4FDB-9F3F-290665D76AB2}" destId="{6E87D138-A870-4B7D-8C6A-1CC21816E173}" srcOrd="0" destOrd="0" presId="urn:microsoft.com/office/officeart/2005/8/layout/list1"/>
    <dgm:cxn modelId="{92AE4656-1489-43DB-AFE3-0D1C34EAFFAA}" type="presParOf" srcId="{E2204B23-1D35-4FDB-9F3F-290665D76AB2}" destId="{23E9E97B-94F8-474F-96E7-D0FA20C6D611}" srcOrd="1" destOrd="0" presId="urn:microsoft.com/office/officeart/2005/8/layout/list1"/>
    <dgm:cxn modelId="{175B24F4-D2AA-4F90-B159-AD2EDFBF3BC6}" type="presParOf" srcId="{3ED71462-2C40-41C1-9E18-38AF5E7AE4F4}" destId="{02BFD0BE-AA3B-44D5-8AB2-8075C31C7E41}" srcOrd="5" destOrd="0" presId="urn:microsoft.com/office/officeart/2005/8/layout/list1"/>
    <dgm:cxn modelId="{5F10B2FA-D7F1-4AF5-8C81-BCB28FAAD52C}" type="presParOf" srcId="{3ED71462-2C40-41C1-9E18-38AF5E7AE4F4}" destId="{AA5B4A7C-78D0-449C-92FB-C32471AF1068}" srcOrd="6" destOrd="0" presId="urn:microsoft.com/office/officeart/2005/8/layout/list1"/>
    <dgm:cxn modelId="{826E0FD7-DD68-48A7-9373-EFE4618E83A3}" type="presParOf" srcId="{3ED71462-2C40-41C1-9E18-38AF5E7AE4F4}" destId="{76967F7B-A7B1-4A89-BAF1-5E5F0723911E}" srcOrd="7" destOrd="0" presId="urn:microsoft.com/office/officeart/2005/8/layout/list1"/>
    <dgm:cxn modelId="{23D5A2DB-948A-4392-8DDC-848114CCC099}" type="presParOf" srcId="{3ED71462-2C40-41C1-9E18-38AF5E7AE4F4}" destId="{A18FF9B7-AC48-4EE7-ACF0-10B6C6336A4A}" srcOrd="8" destOrd="0" presId="urn:microsoft.com/office/officeart/2005/8/layout/list1"/>
    <dgm:cxn modelId="{D1E959CD-8831-490A-8574-69EC2C84A14D}" type="presParOf" srcId="{A18FF9B7-AC48-4EE7-ACF0-10B6C6336A4A}" destId="{FE830DA7-F338-43CB-9DC2-A21A9ECBD15D}" srcOrd="0" destOrd="0" presId="urn:microsoft.com/office/officeart/2005/8/layout/list1"/>
    <dgm:cxn modelId="{E33DDF6D-8C22-4995-86EC-763AEC518CC3}" type="presParOf" srcId="{A18FF9B7-AC48-4EE7-ACF0-10B6C6336A4A}" destId="{98781285-993D-45FB-9015-2B3BE9FC276D}" srcOrd="1" destOrd="0" presId="urn:microsoft.com/office/officeart/2005/8/layout/list1"/>
    <dgm:cxn modelId="{F793C7ED-C756-492E-A559-7DEB22A85912}" type="presParOf" srcId="{3ED71462-2C40-41C1-9E18-38AF5E7AE4F4}" destId="{42778E44-B8DC-4C46-8A52-4FEA9CA3F5D3}" srcOrd="9" destOrd="0" presId="urn:microsoft.com/office/officeart/2005/8/layout/list1"/>
    <dgm:cxn modelId="{1516D4B9-E6CF-4BC3-9DFA-266548A8188D}" type="presParOf" srcId="{3ED71462-2C40-41C1-9E18-38AF5E7AE4F4}" destId="{248FEA59-1057-4B4A-BC0C-C429D7B12D6B}" srcOrd="10" destOrd="0" presId="urn:microsoft.com/office/officeart/2005/8/layout/list1"/>
    <dgm:cxn modelId="{3F0B4E7F-07D4-4264-BBDD-552435FD2856}" type="presParOf" srcId="{3ED71462-2C40-41C1-9E18-38AF5E7AE4F4}" destId="{93FA63F4-98E4-427F-8149-702F6F1F6C63}" srcOrd="11" destOrd="0" presId="urn:microsoft.com/office/officeart/2005/8/layout/list1"/>
    <dgm:cxn modelId="{613C70C0-6EA2-4193-8C3A-A4F6ADD8D41F}" type="presParOf" srcId="{3ED71462-2C40-41C1-9E18-38AF5E7AE4F4}" destId="{2E676133-1F0F-4044-BA09-8D29FBC0E6EB}" srcOrd="12" destOrd="0" presId="urn:microsoft.com/office/officeart/2005/8/layout/list1"/>
    <dgm:cxn modelId="{7B62CBA8-E9B4-442F-B9A6-4139602EE3E4}" type="presParOf" srcId="{2E676133-1F0F-4044-BA09-8D29FBC0E6EB}" destId="{C27A5518-FF89-4D37-AFD7-2C2BBB84A8E1}" srcOrd="0" destOrd="0" presId="urn:microsoft.com/office/officeart/2005/8/layout/list1"/>
    <dgm:cxn modelId="{926EEBBD-93BA-4BF9-A834-909EE393686B}" type="presParOf" srcId="{2E676133-1F0F-4044-BA09-8D29FBC0E6EB}" destId="{5228D0DB-10E1-4322-AE5B-8BFAE343F899}" srcOrd="1" destOrd="0" presId="urn:microsoft.com/office/officeart/2005/8/layout/list1"/>
    <dgm:cxn modelId="{DB33BFC4-15F3-436B-B736-8AE6D551C653}" type="presParOf" srcId="{3ED71462-2C40-41C1-9E18-38AF5E7AE4F4}" destId="{05845395-3408-445A-A410-4837AB071F8F}" srcOrd="13" destOrd="0" presId="urn:microsoft.com/office/officeart/2005/8/layout/list1"/>
    <dgm:cxn modelId="{3FF7A381-3CE6-4031-97F1-69935CDC5481}" type="presParOf" srcId="{3ED71462-2C40-41C1-9E18-38AF5E7AE4F4}" destId="{94097280-499B-4934-BA2C-0538F3EBF397}" srcOrd="14" destOrd="0" presId="urn:microsoft.com/office/officeart/2005/8/layout/list1"/>
    <dgm:cxn modelId="{E2393C0A-4231-44C5-9B6E-F709B2576006}" type="presParOf" srcId="{3ED71462-2C40-41C1-9E18-38AF5E7AE4F4}" destId="{BAC75DFC-FC80-48F2-AB36-C43D5198897C}" srcOrd="15" destOrd="0" presId="urn:microsoft.com/office/officeart/2005/8/layout/list1"/>
    <dgm:cxn modelId="{292363B8-2C5F-4852-8DC7-A721CBE8D79D}" type="presParOf" srcId="{3ED71462-2C40-41C1-9E18-38AF5E7AE4F4}" destId="{0398F90A-A9C9-4161-B7F8-B3E6485652EC}" srcOrd="16" destOrd="0" presId="urn:microsoft.com/office/officeart/2005/8/layout/list1"/>
    <dgm:cxn modelId="{0B5DDF52-6118-44AC-B9BF-7237AD627F50}" type="presParOf" srcId="{0398F90A-A9C9-4161-B7F8-B3E6485652EC}" destId="{3C5CE123-D1B1-4D20-8FAA-2D27ACD06F2D}" srcOrd="0" destOrd="0" presId="urn:microsoft.com/office/officeart/2005/8/layout/list1"/>
    <dgm:cxn modelId="{2A79E669-36C5-414F-AE94-149F36BEC6E1}" type="presParOf" srcId="{0398F90A-A9C9-4161-B7F8-B3E6485652EC}" destId="{6EF3F85A-3A7A-4B26-94B1-1B85DE0DBC3E}" srcOrd="1" destOrd="0" presId="urn:microsoft.com/office/officeart/2005/8/layout/list1"/>
    <dgm:cxn modelId="{D5FD5CF3-355A-4888-94DB-8C77D1B3F531}" type="presParOf" srcId="{3ED71462-2C40-41C1-9E18-38AF5E7AE4F4}" destId="{5A3F9805-CE93-4055-B478-5D7EAC3C1117}" srcOrd="17" destOrd="0" presId="urn:microsoft.com/office/officeart/2005/8/layout/list1"/>
    <dgm:cxn modelId="{3C090E31-2FF0-4FE0-B9F9-713AF4ABD062}" type="presParOf" srcId="{3ED71462-2C40-41C1-9E18-38AF5E7AE4F4}" destId="{E951B607-E4B3-41CA-9F30-32CA6A698A6C}" srcOrd="18" destOrd="0" presId="urn:microsoft.com/office/officeart/2005/8/layout/list1"/>
    <dgm:cxn modelId="{7B39DE46-4FA8-4981-8E07-D4C62C8B65EB}" type="presParOf" srcId="{3ED71462-2C40-41C1-9E18-38AF5E7AE4F4}" destId="{2FD1C5F1-0D9F-49F5-947C-DA79E723EB91}" srcOrd="19" destOrd="0" presId="urn:microsoft.com/office/officeart/2005/8/layout/list1"/>
    <dgm:cxn modelId="{FFDE4C4C-85CD-42EC-809C-3CE1CE4DF093}" type="presParOf" srcId="{3ED71462-2C40-41C1-9E18-38AF5E7AE4F4}" destId="{3A913C64-5DF0-448F-8FB5-AD168B930F37}" srcOrd="20" destOrd="0" presId="urn:microsoft.com/office/officeart/2005/8/layout/list1"/>
    <dgm:cxn modelId="{76324D1E-7EF4-4792-AE86-8232ED0F8204}" type="presParOf" srcId="{3A913C64-5DF0-448F-8FB5-AD168B930F37}" destId="{4D7052F5-07EC-4C32-AA24-051AC673AF72}" srcOrd="0" destOrd="0" presId="urn:microsoft.com/office/officeart/2005/8/layout/list1"/>
    <dgm:cxn modelId="{889836F1-0D42-4CD8-8CBA-C9B1135D0D55}" type="presParOf" srcId="{3A913C64-5DF0-448F-8FB5-AD168B930F37}" destId="{51B4D1A4-5CDB-4003-BE02-F4F6CEAA0ACE}" srcOrd="1" destOrd="0" presId="urn:microsoft.com/office/officeart/2005/8/layout/list1"/>
    <dgm:cxn modelId="{5F890FBC-D62F-4977-8ABA-576C17AAE649}" type="presParOf" srcId="{3ED71462-2C40-41C1-9E18-38AF5E7AE4F4}" destId="{DFE576E2-933A-476E-BF74-6C5B4CDE22F0}" srcOrd="21" destOrd="0" presId="urn:microsoft.com/office/officeart/2005/8/layout/list1"/>
    <dgm:cxn modelId="{3F7C265E-A70B-4E70-8810-5B2B31723520}" type="presParOf" srcId="{3ED71462-2C40-41C1-9E18-38AF5E7AE4F4}" destId="{EC8C0EC4-5953-4532-8C1A-332D3492322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DCCE2-9E90-4F33-AD5E-1E6A701B7F3F}">
      <dsp:nvSpPr>
        <dsp:cNvPr id="0" name=""/>
        <dsp:cNvSpPr/>
      </dsp:nvSpPr>
      <dsp:spPr>
        <a:xfrm>
          <a:off x="-4627691" y="-709478"/>
          <a:ext cx="5512439" cy="5512439"/>
        </a:xfrm>
        <a:prstGeom prst="blockArc">
          <a:avLst>
            <a:gd name="adj1" fmla="val 18900000"/>
            <a:gd name="adj2" fmla="val 2700000"/>
            <a:gd name="adj3" fmla="val 392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3DFC5-C173-428B-B5E5-FF96429764C9}">
      <dsp:nvSpPr>
        <dsp:cNvPr id="0" name=""/>
        <dsp:cNvSpPr/>
      </dsp:nvSpPr>
      <dsp:spPr>
        <a:xfrm>
          <a:off x="463401" y="314706"/>
          <a:ext cx="9099079" cy="6297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985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Chương 1: Giới thiệu đề tài</a:t>
          </a:r>
        </a:p>
      </dsp:txBody>
      <dsp:txXfrm>
        <a:off x="463401" y="314706"/>
        <a:ext cx="9099079" cy="629741"/>
      </dsp:txXfrm>
    </dsp:sp>
    <dsp:sp modelId="{867627E2-E853-4AD4-8D3C-74D77E1C909F}">
      <dsp:nvSpPr>
        <dsp:cNvPr id="0" name=""/>
        <dsp:cNvSpPr/>
      </dsp:nvSpPr>
      <dsp:spPr>
        <a:xfrm>
          <a:off x="69813" y="235989"/>
          <a:ext cx="787176" cy="78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DBCF0-F3D5-44CC-A0DA-C29DEC5CBDE7}">
      <dsp:nvSpPr>
        <dsp:cNvPr id="0" name=""/>
        <dsp:cNvSpPr/>
      </dsp:nvSpPr>
      <dsp:spPr>
        <a:xfrm>
          <a:off x="824446" y="1259482"/>
          <a:ext cx="8738034" cy="629741"/>
        </a:xfrm>
        <a:prstGeom prst="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985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Chương 2: Phân tích đề tài</a:t>
          </a:r>
        </a:p>
      </dsp:txBody>
      <dsp:txXfrm>
        <a:off x="824446" y="1259482"/>
        <a:ext cx="8738034" cy="629741"/>
      </dsp:txXfrm>
    </dsp:sp>
    <dsp:sp modelId="{FB1524C3-F98C-4F46-95DF-7BBFB8553A5A}">
      <dsp:nvSpPr>
        <dsp:cNvPr id="0" name=""/>
        <dsp:cNvSpPr/>
      </dsp:nvSpPr>
      <dsp:spPr>
        <a:xfrm>
          <a:off x="430858" y="1180764"/>
          <a:ext cx="787176" cy="78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988095"/>
              <a:satOff val="4733"/>
              <a:lumOff val="437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AA658E-0EDE-4F21-8839-241533AC09E6}">
      <dsp:nvSpPr>
        <dsp:cNvPr id="0" name=""/>
        <dsp:cNvSpPr/>
      </dsp:nvSpPr>
      <dsp:spPr>
        <a:xfrm>
          <a:off x="824446" y="2204258"/>
          <a:ext cx="8738034" cy="629741"/>
        </a:xfrm>
        <a:prstGeom prst="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985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Chương 3: Thiết kế cơ sở dữ liệu</a:t>
          </a:r>
        </a:p>
      </dsp:txBody>
      <dsp:txXfrm>
        <a:off x="824446" y="2204258"/>
        <a:ext cx="8738034" cy="629741"/>
      </dsp:txXfrm>
    </dsp:sp>
    <dsp:sp modelId="{77AEB3D9-7722-4822-B38E-A18FD093905E}">
      <dsp:nvSpPr>
        <dsp:cNvPr id="0" name=""/>
        <dsp:cNvSpPr/>
      </dsp:nvSpPr>
      <dsp:spPr>
        <a:xfrm>
          <a:off x="430858" y="2125540"/>
          <a:ext cx="787176" cy="78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976191"/>
              <a:satOff val="9467"/>
              <a:lumOff val="875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B31B7-C526-4EC4-827F-2A4B6C52D91A}">
      <dsp:nvSpPr>
        <dsp:cNvPr id="0" name=""/>
        <dsp:cNvSpPr/>
      </dsp:nvSpPr>
      <dsp:spPr>
        <a:xfrm>
          <a:off x="463401" y="3149033"/>
          <a:ext cx="9099079" cy="629741"/>
        </a:xfrm>
        <a:prstGeom prst="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985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Chương 4: Kết luận</a:t>
          </a:r>
        </a:p>
      </dsp:txBody>
      <dsp:txXfrm>
        <a:off x="463401" y="3149033"/>
        <a:ext cx="9099079" cy="629741"/>
      </dsp:txXfrm>
    </dsp:sp>
    <dsp:sp modelId="{BE6F6C5E-131F-417E-A568-EC871C96B72C}">
      <dsp:nvSpPr>
        <dsp:cNvPr id="0" name=""/>
        <dsp:cNvSpPr/>
      </dsp:nvSpPr>
      <dsp:spPr>
        <a:xfrm>
          <a:off x="69813" y="3070316"/>
          <a:ext cx="787176" cy="78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B0B6E-58B4-4C6C-B6CC-98D596360CCD}">
      <dsp:nvSpPr>
        <dsp:cNvPr id="0" name=""/>
        <dsp:cNvSpPr/>
      </dsp:nvSpPr>
      <dsp:spPr>
        <a:xfrm rot="16200000">
          <a:off x="-328841" y="329816"/>
          <a:ext cx="3192462" cy="2532829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31738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Kết quả đạt được</a:t>
          </a:r>
        </a:p>
      </dsp:txBody>
      <dsp:txXfrm rot="5400000">
        <a:off x="976" y="638491"/>
        <a:ext cx="2532829" cy="1915478"/>
      </dsp:txXfrm>
    </dsp:sp>
    <dsp:sp modelId="{46CCF085-6679-4C64-BEB9-13EFF0743401}">
      <dsp:nvSpPr>
        <dsp:cNvPr id="0" name=""/>
        <dsp:cNvSpPr/>
      </dsp:nvSpPr>
      <dsp:spPr>
        <a:xfrm rot="16200000">
          <a:off x="2393949" y="329816"/>
          <a:ext cx="3192462" cy="2532829"/>
        </a:xfrm>
        <a:prstGeom prst="flowChartManualOperation">
          <a:avLst/>
        </a:prstGeom>
        <a:gradFill rotWithShape="0">
          <a:gsLst>
            <a:gs pos="0">
              <a:schemeClr val="accent3">
                <a:hueOff val="-716701"/>
                <a:satOff val="590"/>
                <a:lumOff val="-491"/>
                <a:alphaOff val="0"/>
                <a:tint val="96000"/>
                <a:lumMod val="100000"/>
              </a:schemeClr>
            </a:gs>
            <a:gs pos="78000">
              <a:schemeClr val="accent3">
                <a:hueOff val="-716701"/>
                <a:satOff val="590"/>
                <a:lumOff val="-49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31738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Hạn chế đề tài</a:t>
          </a:r>
        </a:p>
      </dsp:txBody>
      <dsp:txXfrm rot="5400000">
        <a:off x="2723766" y="638491"/>
        <a:ext cx="2532829" cy="1915478"/>
      </dsp:txXfrm>
    </dsp:sp>
    <dsp:sp modelId="{A7AE2B47-4E91-449B-A9E6-25B856C150E1}">
      <dsp:nvSpPr>
        <dsp:cNvPr id="0" name=""/>
        <dsp:cNvSpPr/>
      </dsp:nvSpPr>
      <dsp:spPr>
        <a:xfrm rot="16200000">
          <a:off x="5116741" y="329816"/>
          <a:ext cx="3192462" cy="2532829"/>
        </a:xfrm>
        <a:prstGeom prst="flowChartManualOperation">
          <a:avLst/>
        </a:prstGeom>
        <a:gradFill rotWithShape="0">
          <a:gsLst>
            <a:gs pos="0">
              <a:schemeClr val="accent3">
                <a:hueOff val="-1433403"/>
                <a:satOff val="1180"/>
                <a:lumOff val="-981"/>
                <a:alphaOff val="0"/>
                <a:tint val="96000"/>
                <a:lumMod val="100000"/>
              </a:schemeClr>
            </a:gs>
            <a:gs pos="78000">
              <a:schemeClr val="accent3">
                <a:hueOff val="-1433403"/>
                <a:satOff val="1180"/>
                <a:lumOff val="-98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31738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Hướng phát triển tương lai</a:t>
          </a:r>
        </a:p>
      </dsp:txBody>
      <dsp:txXfrm rot="5400000">
        <a:off x="5446558" y="638491"/>
        <a:ext cx="2532829" cy="19154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05128-FD1F-45E8-BB0E-368756C07207}">
      <dsp:nvSpPr>
        <dsp:cNvPr id="0" name=""/>
        <dsp:cNvSpPr/>
      </dsp:nvSpPr>
      <dsp:spPr>
        <a:xfrm>
          <a:off x="0" y="304200"/>
          <a:ext cx="7711535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sp:txBody>
      <dsp:txXfrm>
        <a:off x="59399" y="363599"/>
        <a:ext cx="7592737" cy="1098002"/>
      </dsp:txXfrm>
    </dsp:sp>
    <dsp:sp modelId="{9CB676E3-AB46-4589-9D30-0AE384931A3E}">
      <dsp:nvSpPr>
        <dsp:cNvPr id="0" name=""/>
        <dsp:cNvSpPr/>
      </dsp:nvSpPr>
      <dsp:spPr>
        <a:xfrm>
          <a:off x="0" y="1867300"/>
          <a:ext cx="7711535" cy="1216800"/>
        </a:xfrm>
        <a:prstGeom prst="roundRect">
          <a:avLst/>
        </a:prstGeom>
        <a:gradFill rotWithShape="0">
          <a:gsLst>
            <a:gs pos="0">
              <a:schemeClr val="accent4">
                <a:hueOff val="-911834"/>
                <a:satOff val="-4605"/>
                <a:lumOff val="-6470"/>
                <a:alphaOff val="0"/>
                <a:tint val="96000"/>
                <a:lumMod val="100000"/>
              </a:schemeClr>
            </a:gs>
            <a:gs pos="78000">
              <a:schemeClr val="accent4">
                <a:hueOff val="-911834"/>
                <a:satOff val="-4605"/>
                <a:lumOff val="-647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sp:txBody>
      <dsp:txXfrm>
        <a:off x="59399" y="1926699"/>
        <a:ext cx="7592737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05128-FD1F-45E8-BB0E-368756C07207}">
      <dsp:nvSpPr>
        <dsp:cNvPr id="0" name=""/>
        <dsp:cNvSpPr/>
      </dsp:nvSpPr>
      <dsp:spPr>
        <a:xfrm>
          <a:off x="0" y="313078"/>
          <a:ext cx="8022254" cy="1216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sp:txBody>
      <dsp:txXfrm>
        <a:off x="59399" y="372477"/>
        <a:ext cx="7903456" cy="1098002"/>
      </dsp:txXfrm>
    </dsp:sp>
    <dsp:sp modelId="{9CB676E3-AB46-4589-9D30-0AE384931A3E}">
      <dsp:nvSpPr>
        <dsp:cNvPr id="0" name=""/>
        <dsp:cNvSpPr/>
      </dsp:nvSpPr>
      <dsp:spPr>
        <a:xfrm>
          <a:off x="0" y="1876177"/>
          <a:ext cx="8022254" cy="1216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sp:txBody>
      <dsp:txXfrm>
        <a:off x="59399" y="1935576"/>
        <a:ext cx="7903456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70E4-BEE9-4D7E-A0EB-F891FD1BA9F8}">
      <dsp:nvSpPr>
        <dsp:cNvPr id="0" name=""/>
        <dsp:cNvSpPr/>
      </dsp:nvSpPr>
      <dsp:spPr>
        <a:xfrm>
          <a:off x="0" y="303115"/>
          <a:ext cx="840082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351F64-0FBA-4515-B774-CACEC1EA2E9A}">
      <dsp:nvSpPr>
        <dsp:cNvPr id="0" name=""/>
        <dsp:cNvSpPr/>
      </dsp:nvSpPr>
      <dsp:spPr>
        <a:xfrm>
          <a:off x="420041" y="81715"/>
          <a:ext cx="5880576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Lý do chọn đề tài</a:t>
          </a:r>
        </a:p>
      </dsp:txBody>
      <dsp:txXfrm>
        <a:off x="441657" y="103331"/>
        <a:ext cx="5837344" cy="399568"/>
      </dsp:txXfrm>
    </dsp:sp>
    <dsp:sp modelId="{AA5B4A7C-78D0-449C-92FB-C32471AF1068}">
      <dsp:nvSpPr>
        <dsp:cNvPr id="0" name=""/>
        <dsp:cNvSpPr/>
      </dsp:nvSpPr>
      <dsp:spPr>
        <a:xfrm>
          <a:off x="0" y="983515"/>
          <a:ext cx="840082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E9E97B-94F8-474F-96E7-D0FA20C6D611}">
      <dsp:nvSpPr>
        <dsp:cNvPr id="0" name=""/>
        <dsp:cNvSpPr/>
      </dsp:nvSpPr>
      <dsp:spPr>
        <a:xfrm>
          <a:off x="420041" y="762115"/>
          <a:ext cx="588057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Khảo sát thực tế</a:t>
          </a:r>
        </a:p>
      </dsp:txBody>
      <dsp:txXfrm>
        <a:off x="441657" y="783731"/>
        <a:ext cx="5837344" cy="399568"/>
      </dsp:txXfrm>
    </dsp:sp>
    <dsp:sp modelId="{248FEA59-1057-4B4A-BC0C-C429D7B12D6B}">
      <dsp:nvSpPr>
        <dsp:cNvPr id="0" name=""/>
        <dsp:cNvSpPr/>
      </dsp:nvSpPr>
      <dsp:spPr>
        <a:xfrm>
          <a:off x="0" y="1663916"/>
          <a:ext cx="840082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81285-993D-45FB-9015-2B3BE9FC276D}">
      <dsp:nvSpPr>
        <dsp:cNvPr id="0" name=""/>
        <dsp:cNvSpPr/>
      </dsp:nvSpPr>
      <dsp:spPr>
        <a:xfrm>
          <a:off x="420041" y="1442515"/>
          <a:ext cx="5880576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Nội dung đề tài</a:t>
          </a:r>
        </a:p>
      </dsp:txBody>
      <dsp:txXfrm>
        <a:off x="441657" y="1464131"/>
        <a:ext cx="5837344" cy="399568"/>
      </dsp:txXfrm>
    </dsp:sp>
    <dsp:sp modelId="{94097280-499B-4934-BA2C-0538F3EBF397}">
      <dsp:nvSpPr>
        <dsp:cNvPr id="0" name=""/>
        <dsp:cNvSpPr/>
      </dsp:nvSpPr>
      <dsp:spPr>
        <a:xfrm>
          <a:off x="0" y="2344316"/>
          <a:ext cx="840082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28D0DB-10E1-4322-AE5B-8BFAE343F899}">
      <dsp:nvSpPr>
        <dsp:cNvPr id="0" name=""/>
        <dsp:cNvSpPr/>
      </dsp:nvSpPr>
      <dsp:spPr>
        <a:xfrm>
          <a:off x="420041" y="2122916"/>
          <a:ext cx="5880576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Bố cục</a:t>
          </a:r>
        </a:p>
      </dsp:txBody>
      <dsp:txXfrm>
        <a:off x="441657" y="2144532"/>
        <a:ext cx="5837344" cy="399568"/>
      </dsp:txXfrm>
    </dsp:sp>
    <dsp:sp modelId="{E951B607-E4B3-41CA-9F30-32CA6A698A6C}">
      <dsp:nvSpPr>
        <dsp:cNvPr id="0" name=""/>
        <dsp:cNvSpPr/>
      </dsp:nvSpPr>
      <dsp:spPr>
        <a:xfrm>
          <a:off x="0" y="3024716"/>
          <a:ext cx="840082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F3F85A-3A7A-4B26-94B1-1B85DE0DBC3E}">
      <dsp:nvSpPr>
        <dsp:cNvPr id="0" name=""/>
        <dsp:cNvSpPr/>
      </dsp:nvSpPr>
      <dsp:spPr>
        <a:xfrm>
          <a:off x="420041" y="2803316"/>
          <a:ext cx="5880576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Phạm vi giới hạn</a:t>
          </a:r>
        </a:p>
      </dsp:txBody>
      <dsp:txXfrm>
        <a:off x="441657" y="2824932"/>
        <a:ext cx="5837344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401D0-FB2E-414F-88D6-7289590A082A}">
      <dsp:nvSpPr>
        <dsp:cNvPr id="0" name=""/>
        <dsp:cNvSpPr/>
      </dsp:nvSpPr>
      <dsp:spPr>
        <a:xfrm>
          <a:off x="1966509" y="0"/>
          <a:ext cx="3881437" cy="388143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865DCD-F7A4-480B-B1F4-78D6C6B8FD3C}">
      <dsp:nvSpPr>
        <dsp:cNvPr id="0" name=""/>
        <dsp:cNvSpPr/>
      </dsp:nvSpPr>
      <dsp:spPr>
        <a:xfrm>
          <a:off x="3733612" y="388522"/>
          <a:ext cx="2870165" cy="137972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Sự phát triển nhảy vọt của công nghệ</a:t>
          </a:r>
        </a:p>
      </dsp:txBody>
      <dsp:txXfrm>
        <a:off x="3800965" y="455875"/>
        <a:ext cx="2735459" cy="1245023"/>
      </dsp:txXfrm>
    </dsp:sp>
    <dsp:sp modelId="{9CEEF38A-FB5A-4540-B440-95F43EE7DD0F}">
      <dsp:nvSpPr>
        <dsp:cNvPr id="0" name=""/>
        <dsp:cNvSpPr/>
      </dsp:nvSpPr>
      <dsp:spPr>
        <a:xfrm>
          <a:off x="3707588" y="1940718"/>
          <a:ext cx="2922213" cy="137972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Lợi ích mà Website mang lại</a:t>
          </a:r>
        </a:p>
      </dsp:txBody>
      <dsp:txXfrm>
        <a:off x="3774941" y="2008071"/>
        <a:ext cx="2787507" cy="1245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FD2BE-C9AD-46F3-99F6-099C0334B382}">
      <dsp:nvSpPr>
        <dsp:cNvPr id="0" name=""/>
        <dsp:cNvSpPr/>
      </dsp:nvSpPr>
      <dsp:spPr>
        <a:xfrm>
          <a:off x="0" y="63749"/>
          <a:ext cx="2351810" cy="6154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Trang chủ Didongthongminh</a:t>
          </a:r>
        </a:p>
      </dsp:txBody>
      <dsp:txXfrm>
        <a:off x="0" y="63749"/>
        <a:ext cx="2351810" cy="6154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C3510-89EB-467D-B715-B5BD4B0D6CD5}">
      <dsp:nvSpPr>
        <dsp:cNvPr id="0" name=""/>
        <dsp:cNvSpPr/>
      </dsp:nvSpPr>
      <dsp:spPr>
        <a:xfrm>
          <a:off x="4302" y="0"/>
          <a:ext cx="4138654" cy="38814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sp:txBody>
      <dsp:txXfrm>
        <a:off x="4302" y="0"/>
        <a:ext cx="4138654" cy="1164431"/>
      </dsp:txXfrm>
    </dsp:sp>
    <dsp:sp modelId="{E3CA78BB-850A-4334-8E07-AACB12C239FE}">
      <dsp:nvSpPr>
        <dsp:cNvPr id="0" name=""/>
        <dsp:cNvSpPr/>
      </dsp:nvSpPr>
      <dsp:spPr>
        <a:xfrm>
          <a:off x="418167" y="1165165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Xem hàng</a:t>
          </a:r>
        </a:p>
      </dsp:txBody>
      <dsp:txXfrm>
        <a:off x="431319" y="1178317"/>
        <a:ext cx="3284619" cy="422724"/>
      </dsp:txXfrm>
    </dsp:sp>
    <dsp:sp modelId="{77EE1771-E2BF-4FFB-ACEE-7D3B702841D1}">
      <dsp:nvSpPr>
        <dsp:cNvPr id="0" name=""/>
        <dsp:cNvSpPr/>
      </dsp:nvSpPr>
      <dsp:spPr>
        <a:xfrm>
          <a:off x="418167" y="1683274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1315"/>
                <a:satOff val="-512"/>
                <a:lumOff val="-719"/>
                <a:alphaOff val="0"/>
                <a:tint val="96000"/>
                <a:lumMod val="100000"/>
              </a:schemeClr>
            </a:gs>
            <a:gs pos="78000">
              <a:schemeClr val="accent4">
                <a:hueOff val="-101315"/>
                <a:satOff val="-512"/>
                <a:lumOff val="-71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Tìm kiếm sản phẩm</a:t>
          </a:r>
        </a:p>
      </dsp:txBody>
      <dsp:txXfrm>
        <a:off x="431319" y="1696426"/>
        <a:ext cx="3284619" cy="422724"/>
      </dsp:txXfrm>
    </dsp:sp>
    <dsp:sp modelId="{4255B85F-E611-4243-B5A9-C38FE3C384C2}">
      <dsp:nvSpPr>
        <dsp:cNvPr id="0" name=""/>
        <dsp:cNvSpPr/>
      </dsp:nvSpPr>
      <dsp:spPr>
        <a:xfrm>
          <a:off x="418167" y="2201384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2630"/>
                <a:satOff val="-1023"/>
                <a:lumOff val="-1438"/>
                <a:alphaOff val="0"/>
                <a:tint val="96000"/>
                <a:lumMod val="100000"/>
              </a:schemeClr>
            </a:gs>
            <a:gs pos="78000">
              <a:schemeClr val="accent4">
                <a:hueOff val="-202630"/>
                <a:satOff val="-1023"/>
                <a:lumOff val="-143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Giỏ hàng</a:t>
          </a:r>
        </a:p>
      </dsp:txBody>
      <dsp:txXfrm>
        <a:off x="431319" y="2214536"/>
        <a:ext cx="3284619" cy="422724"/>
      </dsp:txXfrm>
    </dsp:sp>
    <dsp:sp modelId="{35791749-A7A0-4643-9EA5-21128B13CF91}">
      <dsp:nvSpPr>
        <dsp:cNvPr id="0" name=""/>
        <dsp:cNvSpPr/>
      </dsp:nvSpPr>
      <dsp:spPr>
        <a:xfrm>
          <a:off x="418167" y="2719493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03945"/>
                <a:satOff val="-1535"/>
                <a:lumOff val="-2157"/>
                <a:alphaOff val="0"/>
                <a:tint val="96000"/>
                <a:lumMod val="100000"/>
              </a:schemeClr>
            </a:gs>
            <a:gs pos="78000">
              <a:schemeClr val="accent4">
                <a:hueOff val="-303945"/>
                <a:satOff val="-1535"/>
                <a:lumOff val="-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Đặt hàng</a:t>
          </a:r>
        </a:p>
      </dsp:txBody>
      <dsp:txXfrm>
        <a:off x="431319" y="2732645"/>
        <a:ext cx="3284619" cy="422724"/>
      </dsp:txXfrm>
    </dsp:sp>
    <dsp:sp modelId="{2335AB84-3634-42CF-ACEC-55E0CB367587}">
      <dsp:nvSpPr>
        <dsp:cNvPr id="0" name=""/>
        <dsp:cNvSpPr/>
      </dsp:nvSpPr>
      <dsp:spPr>
        <a:xfrm>
          <a:off x="418167" y="3237602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05260"/>
                <a:satOff val="-2047"/>
                <a:lumOff val="-2876"/>
                <a:alphaOff val="0"/>
                <a:tint val="96000"/>
                <a:lumMod val="100000"/>
              </a:schemeClr>
            </a:gs>
            <a:gs pos="78000">
              <a:schemeClr val="accent4">
                <a:hueOff val="-405260"/>
                <a:satOff val="-2047"/>
                <a:lumOff val="-28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Bình luận</a:t>
          </a:r>
        </a:p>
      </dsp:txBody>
      <dsp:txXfrm>
        <a:off x="431319" y="3250754"/>
        <a:ext cx="3284619" cy="422724"/>
      </dsp:txXfrm>
    </dsp:sp>
    <dsp:sp modelId="{178BD3B1-8159-441B-A578-7D5C61D23AEC}">
      <dsp:nvSpPr>
        <dsp:cNvPr id="0" name=""/>
        <dsp:cNvSpPr/>
      </dsp:nvSpPr>
      <dsp:spPr>
        <a:xfrm>
          <a:off x="4453355" y="0"/>
          <a:ext cx="4138654" cy="38814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sp:txBody>
      <dsp:txXfrm>
        <a:off x="4453355" y="0"/>
        <a:ext cx="4138654" cy="1164431"/>
      </dsp:txXfrm>
    </dsp:sp>
    <dsp:sp modelId="{3A1873FA-8B87-477B-84C6-6DBDED6BC49A}">
      <dsp:nvSpPr>
        <dsp:cNvPr id="0" name=""/>
        <dsp:cNvSpPr/>
      </dsp:nvSpPr>
      <dsp:spPr>
        <a:xfrm>
          <a:off x="4867220" y="1165165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06574"/>
                <a:satOff val="-2558"/>
                <a:lumOff val="-3594"/>
                <a:alphaOff val="0"/>
                <a:tint val="96000"/>
                <a:lumMod val="100000"/>
              </a:schemeClr>
            </a:gs>
            <a:gs pos="78000">
              <a:schemeClr val="accent4">
                <a:hueOff val="-506574"/>
                <a:satOff val="-2558"/>
                <a:lumOff val="-359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sản phẩm</a:t>
          </a:r>
        </a:p>
      </dsp:txBody>
      <dsp:txXfrm>
        <a:off x="4880372" y="1178317"/>
        <a:ext cx="3284619" cy="422724"/>
      </dsp:txXfrm>
    </dsp:sp>
    <dsp:sp modelId="{7CF77E30-25A1-45DD-8036-9864064F33FD}">
      <dsp:nvSpPr>
        <dsp:cNvPr id="0" name=""/>
        <dsp:cNvSpPr/>
      </dsp:nvSpPr>
      <dsp:spPr>
        <a:xfrm>
          <a:off x="4867220" y="1683274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07889"/>
                <a:satOff val="-3070"/>
                <a:lumOff val="-4313"/>
                <a:alphaOff val="0"/>
                <a:tint val="96000"/>
                <a:lumMod val="100000"/>
              </a:schemeClr>
            </a:gs>
            <a:gs pos="78000">
              <a:schemeClr val="accent4">
                <a:hueOff val="-607889"/>
                <a:satOff val="-3070"/>
                <a:lumOff val="-431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danh mục sản phẩm</a:t>
          </a:r>
        </a:p>
      </dsp:txBody>
      <dsp:txXfrm>
        <a:off x="4880372" y="1696426"/>
        <a:ext cx="3284619" cy="422724"/>
      </dsp:txXfrm>
    </dsp:sp>
    <dsp:sp modelId="{710DC5EC-BCFA-476D-94A1-B714C3DC7CE2}">
      <dsp:nvSpPr>
        <dsp:cNvPr id="0" name=""/>
        <dsp:cNvSpPr/>
      </dsp:nvSpPr>
      <dsp:spPr>
        <a:xfrm>
          <a:off x="4867220" y="2201384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709204"/>
                <a:satOff val="-3582"/>
                <a:lumOff val="-5032"/>
                <a:alphaOff val="0"/>
                <a:tint val="96000"/>
                <a:lumMod val="100000"/>
              </a:schemeClr>
            </a:gs>
            <a:gs pos="78000">
              <a:schemeClr val="accent4">
                <a:hueOff val="-709204"/>
                <a:satOff val="-3582"/>
                <a:lumOff val="-503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đơn đặt hàng</a:t>
          </a:r>
        </a:p>
      </dsp:txBody>
      <dsp:txXfrm>
        <a:off x="4880372" y="2214536"/>
        <a:ext cx="3284619" cy="422724"/>
      </dsp:txXfrm>
    </dsp:sp>
    <dsp:sp modelId="{1F3DBD98-AA1F-4936-8C28-FA6FBBD88795}">
      <dsp:nvSpPr>
        <dsp:cNvPr id="0" name=""/>
        <dsp:cNvSpPr/>
      </dsp:nvSpPr>
      <dsp:spPr>
        <a:xfrm>
          <a:off x="4867220" y="2719493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10519"/>
                <a:satOff val="-4093"/>
                <a:lumOff val="-5751"/>
                <a:alphaOff val="0"/>
                <a:tint val="96000"/>
                <a:lumMod val="100000"/>
              </a:schemeClr>
            </a:gs>
            <a:gs pos="78000">
              <a:schemeClr val="accent4">
                <a:hueOff val="-810519"/>
                <a:satOff val="-4093"/>
                <a:lumOff val="-575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chi tiết đơn đặt hàng</a:t>
          </a:r>
        </a:p>
      </dsp:txBody>
      <dsp:txXfrm>
        <a:off x="4880372" y="2732645"/>
        <a:ext cx="3284619" cy="422724"/>
      </dsp:txXfrm>
    </dsp:sp>
    <dsp:sp modelId="{AF084751-4ED8-4B99-92C2-1AD91C5712F9}">
      <dsp:nvSpPr>
        <dsp:cNvPr id="0" name=""/>
        <dsp:cNvSpPr/>
      </dsp:nvSpPr>
      <dsp:spPr>
        <a:xfrm>
          <a:off x="4867220" y="3237602"/>
          <a:ext cx="3310923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911834"/>
                <a:satOff val="-4605"/>
                <a:lumOff val="-6470"/>
                <a:alphaOff val="0"/>
                <a:tint val="96000"/>
                <a:lumMod val="100000"/>
              </a:schemeClr>
            </a:gs>
            <a:gs pos="78000">
              <a:schemeClr val="accent4">
                <a:hueOff val="-911834"/>
                <a:satOff val="-4605"/>
                <a:lumOff val="-647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người dùng</a:t>
          </a:r>
        </a:p>
      </dsp:txBody>
      <dsp:txXfrm>
        <a:off x="4880372" y="3250754"/>
        <a:ext cx="3284619" cy="4227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B7ABA-0BCC-4FE6-A0EE-31D30DDE5246}">
      <dsp:nvSpPr>
        <dsp:cNvPr id="0" name=""/>
        <dsp:cNvSpPr/>
      </dsp:nvSpPr>
      <dsp:spPr>
        <a:xfrm>
          <a:off x="0" y="694966"/>
          <a:ext cx="648795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7D62-0E98-4B4D-8B3D-544A1D9D5E2A}">
      <dsp:nvSpPr>
        <dsp:cNvPr id="0" name=""/>
        <dsp:cNvSpPr/>
      </dsp:nvSpPr>
      <dsp:spPr>
        <a:xfrm>
          <a:off x="324397" y="444046"/>
          <a:ext cx="4541568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660" tIns="0" rIns="1716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Chương 1: Giới thiệu đề tài</a:t>
          </a:r>
        </a:p>
      </dsp:txBody>
      <dsp:txXfrm>
        <a:off x="348895" y="468544"/>
        <a:ext cx="4492572" cy="452844"/>
      </dsp:txXfrm>
    </dsp:sp>
    <dsp:sp modelId="{6A9D711C-F83A-4B59-95C2-6EEF6F7436EB}">
      <dsp:nvSpPr>
        <dsp:cNvPr id="0" name=""/>
        <dsp:cNvSpPr/>
      </dsp:nvSpPr>
      <dsp:spPr>
        <a:xfrm>
          <a:off x="0" y="1466086"/>
          <a:ext cx="648795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831752"/>
              <a:satOff val="-16830"/>
              <a:lumOff val="52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67F0CE-38EF-420F-AD73-B6C690C0E8B3}">
      <dsp:nvSpPr>
        <dsp:cNvPr id="0" name=""/>
        <dsp:cNvSpPr/>
      </dsp:nvSpPr>
      <dsp:spPr>
        <a:xfrm>
          <a:off x="324397" y="1215166"/>
          <a:ext cx="4541568" cy="501840"/>
        </a:xfrm>
        <a:prstGeom prst="roundRect">
          <a:avLst/>
        </a:prstGeom>
        <a:gradFill rotWithShape="0">
          <a:gsLst>
            <a:gs pos="0">
              <a:schemeClr val="accent5">
                <a:hueOff val="831752"/>
                <a:satOff val="-16830"/>
                <a:lumOff val="523"/>
                <a:alphaOff val="0"/>
                <a:tint val="96000"/>
                <a:lumMod val="100000"/>
              </a:schemeClr>
            </a:gs>
            <a:gs pos="78000">
              <a:schemeClr val="accent5">
                <a:hueOff val="831752"/>
                <a:satOff val="-16830"/>
                <a:lumOff val="52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660" tIns="0" rIns="1716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Chương 2: Phân tích đề tài</a:t>
          </a:r>
        </a:p>
      </dsp:txBody>
      <dsp:txXfrm>
        <a:off x="348895" y="1239664"/>
        <a:ext cx="4492572" cy="452844"/>
      </dsp:txXfrm>
    </dsp:sp>
    <dsp:sp modelId="{A69D8FD5-41A7-44C7-9144-D2E0C360DFF6}">
      <dsp:nvSpPr>
        <dsp:cNvPr id="0" name=""/>
        <dsp:cNvSpPr/>
      </dsp:nvSpPr>
      <dsp:spPr>
        <a:xfrm>
          <a:off x="0" y="2237206"/>
          <a:ext cx="648795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1663504"/>
              <a:satOff val="-33659"/>
              <a:lumOff val="104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7D41F6-4C87-4348-BDCC-C76DEEA54D83}">
      <dsp:nvSpPr>
        <dsp:cNvPr id="0" name=""/>
        <dsp:cNvSpPr/>
      </dsp:nvSpPr>
      <dsp:spPr>
        <a:xfrm>
          <a:off x="324397" y="1986286"/>
          <a:ext cx="4541568" cy="501840"/>
        </a:xfrm>
        <a:prstGeom prst="roundRect">
          <a:avLst/>
        </a:prstGeom>
        <a:gradFill rotWithShape="0">
          <a:gsLst>
            <a:gs pos="0">
              <a:schemeClr val="accent5">
                <a:hueOff val="1663504"/>
                <a:satOff val="-33659"/>
                <a:lumOff val="1046"/>
                <a:alphaOff val="0"/>
                <a:tint val="96000"/>
                <a:lumMod val="100000"/>
              </a:schemeClr>
            </a:gs>
            <a:gs pos="78000">
              <a:schemeClr val="accent5">
                <a:hueOff val="1663504"/>
                <a:satOff val="-33659"/>
                <a:lumOff val="104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660" tIns="0" rIns="1716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Chương 3: Thiết kế cơ sở dữ liệu phân tán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8895" y="2010784"/>
        <a:ext cx="4492572" cy="452844"/>
      </dsp:txXfrm>
    </dsp:sp>
    <dsp:sp modelId="{28BCAD2D-3425-4339-9602-3599F156BE73}">
      <dsp:nvSpPr>
        <dsp:cNvPr id="0" name=""/>
        <dsp:cNvSpPr/>
      </dsp:nvSpPr>
      <dsp:spPr>
        <a:xfrm>
          <a:off x="0" y="3008326"/>
          <a:ext cx="648795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956840-740D-4E9E-82E5-EEA7BD663DF4}">
      <dsp:nvSpPr>
        <dsp:cNvPr id="0" name=""/>
        <dsp:cNvSpPr/>
      </dsp:nvSpPr>
      <dsp:spPr>
        <a:xfrm>
          <a:off x="324397" y="2757406"/>
          <a:ext cx="4541568" cy="501840"/>
        </a:xfrm>
        <a:prstGeom prst="roundRect">
          <a:avLst/>
        </a:prstGeom>
        <a:gradFill rotWithShape="0">
          <a:gsLst>
            <a:gs pos="0">
              <a:schemeClr val="accent5">
                <a:hueOff val="2495256"/>
                <a:satOff val="-50489"/>
                <a:lumOff val="1569"/>
                <a:alphaOff val="0"/>
                <a:tint val="96000"/>
                <a:lumMod val="100000"/>
              </a:schemeClr>
            </a:gs>
            <a:gs pos="78000">
              <a:schemeClr val="accent5">
                <a:hueOff val="2495256"/>
                <a:satOff val="-50489"/>
                <a:lumOff val="1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660" tIns="0" rIns="1716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Chương 4: Kết luận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8895" y="2781904"/>
        <a:ext cx="4492572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3B113-4C51-4C9C-9F2F-4482A739AFB3}">
      <dsp:nvSpPr>
        <dsp:cNvPr id="0" name=""/>
        <dsp:cNvSpPr/>
      </dsp:nvSpPr>
      <dsp:spPr>
        <a:xfrm>
          <a:off x="956" y="377613"/>
          <a:ext cx="3357878" cy="2132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04E0A-5733-4251-9340-AB6343E3339F}">
      <dsp:nvSpPr>
        <dsp:cNvPr id="0" name=""/>
        <dsp:cNvSpPr/>
      </dsp:nvSpPr>
      <dsp:spPr>
        <a:xfrm>
          <a:off x="374054" y="732055"/>
          <a:ext cx="3357878" cy="2132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Client</a:t>
          </a:r>
        </a:p>
      </dsp:txBody>
      <dsp:txXfrm>
        <a:off x="436506" y="794507"/>
        <a:ext cx="3232974" cy="2007348"/>
      </dsp:txXfrm>
    </dsp:sp>
    <dsp:sp modelId="{359B83C6-88FC-4ABE-9F4B-58CED20FECA6}">
      <dsp:nvSpPr>
        <dsp:cNvPr id="0" name=""/>
        <dsp:cNvSpPr/>
      </dsp:nvSpPr>
      <dsp:spPr>
        <a:xfrm>
          <a:off x="4105030" y="377613"/>
          <a:ext cx="3357878" cy="2132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A9CF2E-1166-4995-9D02-D72E4A7B93D2}">
      <dsp:nvSpPr>
        <dsp:cNvPr id="0" name=""/>
        <dsp:cNvSpPr/>
      </dsp:nvSpPr>
      <dsp:spPr>
        <a:xfrm>
          <a:off x="4478127" y="732055"/>
          <a:ext cx="3357878" cy="2132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>
              <a:latin typeface="Times New Roman" panose="02020603050405020304" pitchFamily="18" charset="0"/>
              <a:cs typeface="Times New Roman" panose="02020603050405020304" pitchFamily="18" charset="0"/>
            </a:rPr>
            <a:t>Về phía Admin</a:t>
          </a:r>
        </a:p>
      </dsp:txBody>
      <dsp:txXfrm>
        <a:off x="4540579" y="794507"/>
        <a:ext cx="3232974" cy="20073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70E4-BEE9-4D7E-A0EB-F891FD1BA9F8}">
      <dsp:nvSpPr>
        <dsp:cNvPr id="0" name=""/>
        <dsp:cNvSpPr/>
      </dsp:nvSpPr>
      <dsp:spPr>
        <a:xfrm>
          <a:off x="0" y="626215"/>
          <a:ext cx="8400823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351F64-0FBA-4515-B774-CACEC1EA2E9A}">
      <dsp:nvSpPr>
        <dsp:cNvPr id="0" name=""/>
        <dsp:cNvSpPr/>
      </dsp:nvSpPr>
      <dsp:spPr>
        <a:xfrm>
          <a:off x="420041" y="35815"/>
          <a:ext cx="5880576" cy="1180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Times New Roman" panose="02020603050405020304" pitchFamily="18" charset="0"/>
              <a:cs typeface="Times New Roman" panose="02020603050405020304" pitchFamily="18" charset="0"/>
            </a:rPr>
            <a:t>Sơ đồ chức năng</a:t>
          </a:r>
        </a:p>
      </dsp:txBody>
      <dsp:txXfrm>
        <a:off x="477683" y="93457"/>
        <a:ext cx="5765292" cy="1065516"/>
      </dsp:txXfrm>
    </dsp:sp>
    <dsp:sp modelId="{AA5B4A7C-78D0-449C-92FB-C32471AF1068}">
      <dsp:nvSpPr>
        <dsp:cNvPr id="0" name=""/>
        <dsp:cNvSpPr/>
      </dsp:nvSpPr>
      <dsp:spPr>
        <a:xfrm>
          <a:off x="0" y="2440616"/>
          <a:ext cx="8400823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E9E97B-94F8-474F-96E7-D0FA20C6D611}">
      <dsp:nvSpPr>
        <dsp:cNvPr id="0" name=""/>
        <dsp:cNvSpPr/>
      </dsp:nvSpPr>
      <dsp:spPr>
        <a:xfrm>
          <a:off x="420041" y="1850216"/>
          <a:ext cx="5880576" cy="1180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72" tIns="0" rIns="222272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Times New Roman" panose="02020603050405020304" pitchFamily="18" charset="0"/>
              <a:cs typeface="Times New Roman" panose="02020603050405020304" pitchFamily="18" charset="0"/>
            </a:rPr>
            <a:t>UseCase</a:t>
          </a:r>
        </a:p>
      </dsp:txBody>
      <dsp:txXfrm>
        <a:off x="477683" y="1907858"/>
        <a:ext cx="5765292" cy="10655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70E4-BEE9-4D7E-A0EB-F891FD1BA9F8}">
      <dsp:nvSpPr>
        <dsp:cNvPr id="0" name=""/>
        <dsp:cNvSpPr/>
      </dsp:nvSpPr>
      <dsp:spPr>
        <a:xfrm>
          <a:off x="0" y="264605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351F64-0FBA-4515-B774-CACEC1EA2E9A}">
      <dsp:nvSpPr>
        <dsp:cNvPr id="0" name=""/>
        <dsp:cNvSpPr/>
      </dsp:nvSpPr>
      <dsp:spPr>
        <a:xfrm>
          <a:off x="441404" y="43205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Cơ sở dữ liệu toàn cục</a:t>
          </a:r>
        </a:p>
      </dsp:txBody>
      <dsp:txXfrm>
        <a:off x="463020" y="64821"/>
        <a:ext cx="6136428" cy="399568"/>
      </dsp:txXfrm>
    </dsp:sp>
    <dsp:sp modelId="{AA5B4A7C-78D0-449C-92FB-C32471AF1068}">
      <dsp:nvSpPr>
        <dsp:cNvPr id="0" name=""/>
        <dsp:cNvSpPr/>
      </dsp:nvSpPr>
      <dsp:spPr>
        <a:xfrm>
          <a:off x="0" y="945006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592857"/>
              <a:satOff val="2840"/>
              <a:lumOff val="262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E9E97B-94F8-474F-96E7-D0FA20C6D611}">
      <dsp:nvSpPr>
        <dsp:cNvPr id="0" name=""/>
        <dsp:cNvSpPr/>
      </dsp:nvSpPr>
      <dsp:spPr>
        <a:xfrm>
          <a:off x="441404" y="723605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Phân mảnh</a:t>
          </a:r>
        </a:p>
      </dsp:txBody>
      <dsp:txXfrm>
        <a:off x="463020" y="745221"/>
        <a:ext cx="6136428" cy="399568"/>
      </dsp:txXfrm>
    </dsp:sp>
    <dsp:sp modelId="{248FEA59-1057-4B4A-BC0C-C429D7B12D6B}">
      <dsp:nvSpPr>
        <dsp:cNvPr id="0" name=""/>
        <dsp:cNvSpPr/>
      </dsp:nvSpPr>
      <dsp:spPr>
        <a:xfrm>
          <a:off x="0" y="1625406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185714"/>
              <a:satOff val="5680"/>
              <a:lumOff val="525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81285-993D-45FB-9015-2B3BE9FC276D}">
      <dsp:nvSpPr>
        <dsp:cNvPr id="0" name=""/>
        <dsp:cNvSpPr/>
      </dsp:nvSpPr>
      <dsp:spPr>
        <a:xfrm>
          <a:off x="441404" y="1404006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Cấp phát</a:t>
          </a:r>
        </a:p>
      </dsp:txBody>
      <dsp:txXfrm>
        <a:off x="463020" y="1425622"/>
        <a:ext cx="6136428" cy="399568"/>
      </dsp:txXfrm>
    </dsp:sp>
    <dsp:sp modelId="{94097280-499B-4934-BA2C-0538F3EBF397}">
      <dsp:nvSpPr>
        <dsp:cNvPr id="0" name=""/>
        <dsp:cNvSpPr/>
      </dsp:nvSpPr>
      <dsp:spPr>
        <a:xfrm>
          <a:off x="0" y="2305806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778572"/>
              <a:satOff val="8520"/>
              <a:lumOff val="7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28D0DB-10E1-4322-AE5B-8BFAE343F899}">
      <dsp:nvSpPr>
        <dsp:cNvPr id="0" name=""/>
        <dsp:cNvSpPr/>
      </dsp:nvSpPr>
      <dsp:spPr>
        <a:xfrm>
          <a:off x="441404" y="2084406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Ánh xạ</a:t>
          </a:r>
        </a:p>
      </dsp:txBody>
      <dsp:txXfrm>
        <a:off x="463020" y="2106022"/>
        <a:ext cx="6136428" cy="399568"/>
      </dsp:txXfrm>
    </dsp:sp>
    <dsp:sp modelId="{E951B607-E4B3-41CA-9F30-32CA6A698A6C}">
      <dsp:nvSpPr>
        <dsp:cNvPr id="0" name=""/>
        <dsp:cNvSpPr/>
      </dsp:nvSpPr>
      <dsp:spPr>
        <a:xfrm>
          <a:off x="0" y="2986206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371429"/>
              <a:satOff val="11360"/>
              <a:lumOff val="1051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F3F85A-3A7A-4B26-94B1-1B85DE0DBC3E}">
      <dsp:nvSpPr>
        <dsp:cNvPr id="0" name=""/>
        <dsp:cNvSpPr/>
      </dsp:nvSpPr>
      <dsp:spPr>
        <a:xfrm>
          <a:off x="441404" y="2764806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CSDL ở các site</a:t>
          </a:r>
        </a:p>
      </dsp:txBody>
      <dsp:txXfrm>
        <a:off x="463020" y="2786422"/>
        <a:ext cx="6136428" cy="399568"/>
      </dsp:txXfrm>
    </dsp:sp>
    <dsp:sp modelId="{EC8C0EC4-5953-4532-8C1A-332D34923224}">
      <dsp:nvSpPr>
        <dsp:cNvPr id="0" name=""/>
        <dsp:cNvSpPr/>
      </dsp:nvSpPr>
      <dsp:spPr>
        <a:xfrm>
          <a:off x="0" y="3666606"/>
          <a:ext cx="88280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4D1A4-5CDB-4003-BE02-F4F6CEAA0ACE}">
      <dsp:nvSpPr>
        <dsp:cNvPr id="0" name=""/>
        <dsp:cNvSpPr/>
      </dsp:nvSpPr>
      <dsp:spPr>
        <a:xfrm>
          <a:off x="441404" y="3445206"/>
          <a:ext cx="6179660" cy="442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576" tIns="0" rIns="233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Thiết kế cài dặt</a:t>
          </a:r>
        </a:p>
      </dsp:txBody>
      <dsp:txXfrm>
        <a:off x="463020" y="3466822"/>
        <a:ext cx="613642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7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68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5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3313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6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3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7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8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2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3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8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81CD1-3481-4644-A034-348DD495B6F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D722DA-E298-409B-88C4-260FC5101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2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E9DC162-AD13-4AAF-A931-CED1D95B6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418" y="4504564"/>
            <a:ext cx="7892886" cy="1646302"/>
          </a:xfrm>
        </p:spPr>
        <p:txBody>
          <a:bodyPr>
            <a:noAutofit/>
          </a:bodyPr>
          <a:lstStyle/>
          <a:p>
            <a:pPr marL="817245" lvl="1" indent="45720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 Đức Đăng Huy – 17DH110285</a:t>
            </a:r>
          </a:p>
          <a:p>
            <a:pPr marL="817245" lvl="1" indent="45720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  	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Ngọc Phú – 17DH110258</a:t>
            </a:r>
          </a:p>
          <a:p>
            <a:pPr marL="817245" lvl="1" indent="45720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 	Trần Quốc Công Thành – 17 DH110256</a:t>
            </a:r>
          </a:p>
          <a:p>
            <a:pPr marL="817245" lvl="1" indent="45720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Ngô Hữu Quốc – 17DH110292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2C9C4-1388-4246-863A-ED35EC8C4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171" y="2224849"/>
            <a:ext cx="7766936" cy="164630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WEB BÁN ĐIỆN THOẠI DI ĐỘNG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6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94D749-ECD1-48C4-810A-F8F9D6BB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2" y="513184"/>
            <a:ext cx="5560304" cy="466530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9671A7-7D59-4E1E-A78C-E1F082955435}"/>
              </a:ext>
            </a:extLst>
          </p:cNvPr>
          <p:cNvGrpSpPr/>
          <p:nvPr/>
        </p:nvGrpSpPr>
        <p:grpSpPr>
          <a:xfrm>
            <a:off x="4020311" y="5374432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BD3BBC-CE1B-4BA1-A207-DCEA27A77212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E666FC-86E5-47AE-A990-8B00421E267B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Thanh toán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72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D77D-105C-4F40-80D7-401FD020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đề tài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E5961E-CECC-4B45-84B0-F615406F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74779"/>
              </p:ext>
            </p:extLst>
          </p:nvPr>
        </p:nvGraphicFramePr>
        <p:xfrm>
          <a:off x="756074" y="2224554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088C445-D458-4899-96A7-3F1B01EF0844}"/>
              </a:ext>
            </a:extLst>
          </p:cNvPr>
          <p:cNvSpPr/>
          <p:nvPr/>
        </p:nvSpPr>
        <p:spPr>
          <a:xfrm>
            <a:off x="4167485" y="1930400"/>
            <a:ext cx="1785640" cy="463550"/>
          </a:xfrm>
          <a:prstGeom prst="rect">
            <a:avLst/>
          </a:prstGeom>
          <a:scene3d>
            <a:camera prst="orthographicFront"/>
            <a:lightRig rig="fla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</a:p>
        </p:txBody>
      </p:sp>
    </p:spTree>
    <p:extLst>
      <p:ext uri="{BB962C8B-B14F-4D97-AF65-F5344CB8AC3E}">
        <p14:creationId xmlns:p14="http://schemas.microsoft.com/office/powerpoint/2010/main" val="120512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56EE-4274-4ADD-83A8-9D849CCE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98" y="483409"/>
            <a:ext cx="6487955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Bố cục đề tài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6ED1C1B-F899-429D-9925-FC8E409E7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824395"/>
              </p:ext>
            </p:extLst>
          </p:nvPr>
        </p:nvGraphicFramePr>
        <p:xfrm>
          <a:off x="2005871" y="1833418"/>
          <a:ext cx="6487955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76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7DB0-F207-4A3D-9D5D-47EC81FC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Phạm vi đề tài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692F9C-F7B1-4D99-BBE5-11BD6261E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942046"/>
              </p:ext>
            </p:extLst>
          </p:nvPr>
        </p:nvGraphicFramePr>
        <p:xfrm>
          <a:off x="1239926" y="2085088"/>
          <a:ext cx="7836963" cy="3241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81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DE0B-274A-4715-A512-12EFE903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Phân tích đề tài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117C34D-4171-414A-894E-5AF3A9DFA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097020"/>
              </p:ext>
            </p:extLst>
          </p:nvPr>
        </p:nvGraphicFramePr>
        <p:xfrm>
          <a:off x="677863" y="2160588"/>
          <a:ext cx="8400823" cy="348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42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A4A2-447F-45BB-AE73-1A32FD29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56" y="156595"/>
            <a:ext cx="8596668" cy="824917"/>
          </a:xfrm>
        </p:spPr>
        <p:txBody>
          <a:bodyPr/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chức năng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5B07-9A51-4AC3-85F9-5BA69A399480}"/>
              </a:ext>
            </a:extLst>
          </p:cNvPr>
          <p:cNvGrpSpPr/>
          <p:nvPr/>
        </p:nvGrpSpPr>
        <p:grpSpPr>
          <a:xfrm>
            <a:off x="4310477" y="5928431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622C5-7507-4446-AB2E-B0C7A21DEC98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22A28A-93F4-41DD-BAA6-79517AF897DD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Sơ đồ phân rã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C5E378-F1D4-4208-AB48-4BB52CF9F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1289" y="981512"/>
            <a:ext cx="7411363" cy="4689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324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EBCB-E10C-49F6-A08A-0BC56F5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283028"/>
            <a:ext cx="8596668" cy="1320800"/>
          </a:xfrm>
        </p:spPr>
        <p:txBody>
          <a:bodyPr/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5E37A-17AA-48F9-9D2A-4EE057115D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561" y="1274179"/>
            <a:ext cx="7695631" cy="4576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B6E789-1615-4971-8841-5C8EAD2CB749}"/>
              </a:ext>
            </a:extLst>
          </p:cNvPr>
          <p:cNvGrpSpPr/>
          <p:nvPr/>
        </p:nvGrpSpPr>
        <p:grpSpPr>
          <a:xfrm>
            <a:off x="6014481" y="6120650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FD33B1-0135-4318-B8CA-07C6D0229D3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589185-1391-4389-A3B6-92C570B811E5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Usecase 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69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AA587-4E55-42CD-9DEF-4EEFF1FB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341" y="429439"/>
            <a:ext cx="7983173" cy="5406591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60F0AA-AB4A-426C-BD65-FA0CD544AA8E}"/>
              </a:ext>
            </a:extLst>
          </p:cNvPr>
          <p:cNvGrpSpPr/>
          <p:nvPr/>
        </p:nvGrpSpPr>
        <p:grpSpPr>
          <a:xfrm>
            <a:off x="5090750" y="5999352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5112E6-3508-4BAE-BFB4-D621FC056856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D5EA49-87E1-4303-A5F2-C4808C9D9D45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25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8E79B-5E0C-4AD3-AC1D-EA347A420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410" y="302972"/>
            <a:ext cx="8813259" cy="532121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D3521D-0993-4B20-9DC9-0EA124130F1D}"/>
              </a:ext>
            </a:extLst>
          </p:cNvPr>
          <p:cNvGrpSpPr/>
          <p:nvPr/>
        </p:nvGrpSpPr>
        <p:grpSpPr>
          <a:xfrm>
            <a:off x="4440322" y="5818740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1E2226-E513-4DCC-9D96-19494F89FC02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F8F0-A09F-4DFC-A032-41ECDCA0B27D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Khach Hàng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01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75C61-5EAF-4B14-A9DD-4FCFC468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271" y="284085"/>
            <a:ext cx="8815862" cy="523415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09667F-1935-4410-AEA3-E694E9579797}"/>
              </a:ext>
            </a:extLst>
          </p:cNvPr>
          <p:cNvGrpSpPr/>
          <p:nvPr/>
        </p:nvGrpSpPr>
        <p:grpSpPr>
          <a:xfrm>
            <a:off x="4020311" y="5374432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CD5A3A-EA86-439A-B4F9-B2B5AF1C39FC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1595F-91C2-46AD-BE37-45834FCD237A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QLNhacungcap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36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8F4B4-FD57-41B3-B03B-FE11A7FB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Mục lục: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71A40E5-BA93-4DC3-91FC-D524E3A56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11680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8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BC1E9D-CF70-4A90-8268-8BFDB270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93" y="372863"/>
            <a:ext cx="9365613" cy="5482732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84C20F-C2C7-4109-A7E5-BB0B5076D734}"/>
              </a:ext>
            </a:extLst>
          </p:cNvPr>
          <p:cNvGrpSpPr/>
          <p:nvPr/>
        </p:nvGrpSpPr>
        <p:grpSpPr>
          <a:xfrm>
            <a:off x="4428684" y="5701639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ED2655-1EBC-40A4-8908-96D6EAC7F20B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A87A43-174C-4C4F-9A24-F16CABB780A6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QLDatHang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61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1D4BA-706B-4F58-9B49-BA0BDC935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209" y="298610"/>
            <a:ext cx="8062594" cy="565463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07F1D5-D512-4CA7-8689-64C835C9FE63}"/>
              </a:ext>
            </a:extLst>
          </p:cNvPr>
          <p:cNvGrpSpPr/>
          <p:nvPr/>
        </p:nvGrpSpPr>
        <p:grpSpPr>
          <a:xfrm>
            <a:off x="4135721" y="5645338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F81A4-4995-408F-88D5-AFF022C23E39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C34DC3-41A4-4648-B656-5E5B75469A13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QL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chi nhánh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84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C1901-B4AA-4DD9-AA43-153937EAE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95" y="392737"/>
            <a:ext cx="7916053" cy="524091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ABC04B3-3F46-472A-8D08-64450BF2E1F3}"/>
              </a:ext>
            </a:extLst>
          </p:cNvPr>
          <p:cNvGrpSpPr/>
          <p:nvPr/>
        </p:nvGrpSpPr>
        <p:grpSpPr>
          <a:xfrm>
            <a:off x="4180109" y="5479696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71E3DB-B060-4110-9548-9537E3BE1268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CF4455-0194-4A7C-A50D-EC6EF892486E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QL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sản phẩm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68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6253-F57B-4880-A3B4-51A6D8B8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Thiết kế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2AA438-0D9B-4F49-89E4-76513772E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903005"/>
              </p:ext>
            </p:extLst>
          </p:nvPr>
        </p:nvGraphicFramePr>
        <p:xfrm>
          <a:off x="677334" y="1930400"/>
          <a:ext cx="8828087" cy="4087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15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A5D8-EE24-4DE6-AF6B-9A537708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01" y="11532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 toàn cục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75712D-F96D-4D87-852C-820EFCBBB4E4}"/>
              </a:ext>
            </a:extLst>
          </p:cNvPr>
          <p:cNvGrpSpPr/>
          <p:nvPr/>
        </p:nvGrpSpPr>
        <p:grpSpPr>
          <a:xfrm>
            <a:off x="4921284" y="6343762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CCA2E6-3F5F-462F-8907-4B68BA1F8AB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14A9F-29B9-4E5E-92D9-786AAE14AE9C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CSDL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86636A-252E-4E7F-86A3-C154D31B2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243" y="941278"/>
            <a:ext cx="7338126" cy="5166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9341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750B-8063-4595-93BD-3020E0AA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155575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mảnh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D5A5D-0BEF-4940-A065-0F29DE0454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253" y="998291"/>
            <a:ext cx="4822622" cy="53941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B43427-5C27-4954-9E92-62E63B3ABD6A}"/>
              </a:ext>
            </a:extLst>
          </p:cNvPr>
          <p:cNvGrpSpPr/>
          <p:nvPr/>
        </p:nvGrpSpPr>
        <p:grpSpPr>
          <a:xfrm>
            <a:off x="598011" y="5615956"/>
            <a:ext cx="4091436" cy="977791"/>
            <a:chOff x="-714102" y="-373596"/>
            <a:chExt cx="3441500" cy="1759903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11023E-1DA8-4A49-AE4C-34D3C0349841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4A8CF-7FEC-47E9-A16D-720B9AA20A86}"/>
                </a:ext>
              </a:extLst>
            </p:cNvPr>
            <p:cNvSpPr txBox="1"/>
            <p:nvPr/>
          </p:nvSpPr>
          <p:spPr>
            <a:xfrm>
              <a:off x="-714102" y="-373596"/>
              <a:ext cx="3441500" cy="17599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 phân mảnh của csdl toàn cục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67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DF9-6D26-4C10-A0BC-C85AFF94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155575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Cấp phát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DAF42-8668-4304-ACA0-819E336CC8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005" y="1159101"/>
            <a:ext cx="8173418" cy="47264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2359170-9197-4BD7-8E9E-693FD27E98A2}"/>
              </a:ext>
            </a:extLst>
          </p:cNvPr>
          <p:cNvGrpSpPr/>
          <p:nvPr/>
        </p:nvGrpSpPr>
        <p:grpSpPr>
          <a:xfrm>
            <a:off x="4417944" y="6201149"/>
            <a:ext cx="3408983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3FF077-A501-46D2-8EE7-7B74300D6E4B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F4956-3702-43C2-96A4-4E695CE3B180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Sơ đồ cấp phát máy chính và máy con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06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BA1-D25B-4AC8-B2CD-83875E6D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5" y="111734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Ánh xạ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BF327-7130-4F0C-81A2-A5369796CD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953" y="1362270"/>
            <a:ext cx="7349973" cy="37552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BD3084-00F8-4030-99A1-4CA3FCDDB0AE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F1CFD6-2D89-477A-9914-A9DFD2B8FC8F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F06BDA-181D-4A1F-8140-6CB24790B09E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Ánh xạ máy 1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20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EF71BE-3C6F-47C8-8CD2-A30784B278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523" y="362097"/>
            <a:ext cx="7691978" cy="46293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315A61-36FC-430D-B36D-9363CA42E472}"/>
              </a:ext>
            </a:extLst>
          </p:cNvPr>
          <p:cNvGrpSpPr/>
          <p:nvPr/>
        </p:nvGrpSpPr>
        <p:grpSpPr>
          <a:xfrm>
            <a:off x="4393884" y="5647477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FF789B-3F0D-45D0-96B5-AF88F92BF4B7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F9675D-E78C-428A-BCEF-6D9176DF3ABB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Ánh xạ máy 2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99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1306F-C283-4C7E-9CA9-BB889B6470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26" y="315529"/>
            <a:ext cx="7312846" cy="45755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D3069E-D452-4115-8058-C99A7BDC13B2}"/>
              </a:ext>
            </a:extLst>
          </p:cNvPr>
          <p:cNvGrpSpPr/>
          <p:nvPr/>
        </p:nvGrpSpPr>
        <p:grpSpPr>
          <a:xfrm>
            <a:off x="4417945" y="5873978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4FB95-614D-40AD-8140-431B7E3924C1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2719DF-7D3F-47A1-B561-FFE676CDB242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Ánh xạ máy 3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2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8A27-52C5-4F4C-8230-70F4062A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C7E4D8-58B5-4913-9BD6-3606A63AF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367455"/>
              </p:ext>
            </p:extLst>
          </p:nvPr>
        </p:nvGraphicFramePr>
        <p:xfrm>
          <a:off x="677863" y="2160588"/>
          <a:ext cx="8400823" cy="348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BBEC-F496-4A2D-B289-3E4D72F9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90261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CSDL ở các site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52A2B0-D03F-4E58-B4E4-EB177EA3BCD8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DF764-3D27-4824-9998-8A85689B6629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D24C7D-D317-44B6-BE5D-BA588D5DC655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CSDL ở các site</a:t>
              </a: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E13680-5792-4684-897B-19C21CA6C1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481" y="949077"/>
            <a:ext cx="7948799" cy="4959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888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05A-6F02-4DCA-BB4C-8FA3BD02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64368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cài đặt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6A12D1-F5D9-4BB4-9F2C-D984A80635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931" y="1023800"/>
            <a:ext cx="8001971" cy="50385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81AE31-1F7B-485E-BCE2-009F1D0EB7BB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8EDC12-82FC-4909-903A-5E5B923B01E9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04F323-25BC-4B68-8096-59150F5C94B3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ch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ủ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79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FE95A-8BD1-4D4C-8B12-A31AE8A451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097" y="261258"/>
            <a:ext cx="7738046" cy="50063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9ED42B7-8787-48FB-B5A0-75CAB5DDCAEC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AB436-440B-4B76-B8C5-F69F837734C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27B0F-09B2-4BBB-A636-07F95F2A242F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Đăng nhập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0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14E89B-89C2-413C-95AE-0B3D88CB15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984" y="242595"/>
            <a:ext cx="8176031" cy="5398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7C4E33-A2E1-49BD-9539-283B6C0E94F3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C0382-C28B-44CF-A3EA-91AE520C1B2F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0F9404-E2C5-41E5-B22E-A88DFC2D42F2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Đăng ký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332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59273-4C54-4072-835F-014A1F6318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117" y="251926"/>
            <a:ext cx="8097508" cy="53702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D2096B-0A9F-4B04-B8B0-1067FB51D562}"/>
              </a:ext>
            </a:extLst>
          </p:cNvPr>
          <p:cNvGrpSpPr/>
          <p:nvPr/>
        </p:nvGrpSpPr>
        <p:grpSpPr>
          <a:xfrm>
            <a:off x="4417945" y="620114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0A6B1D-3387-40C1-9886-81D1673AED48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966BD-208F-4EF0-9781-993E941DA2A5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hi tiết sản phẩm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96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77E57-312E-4CC1-91C1-BE2578296E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71" y="261257"/>
            <a:ext cx="8468826" cy="52769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924C93-C4B1-4246-B014-F3B373C95EC8}"/>
              </a:ext>
            </a:extLst>
          </p:cNvPr>
          <p:cNvGrpSpPr/>
          <p:nvPr/>
        </p:nvGrpSpPr>
        <p:grpSpPr>
          <a:xfrm>
            <a:off x="4921284" y="5924313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8C2C3B-1083-4D9A-BF50-48DDDCCBAB2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7D820-F2F4-441F-927B-A4F2E816F64A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Gi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ỏ hàng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34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68D5C-4A2D-4E85-B521-5A2EF4B667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678" y="242596"/>
            <a:ext cx="7725747" cy="50665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B0DA62-6B1A-4D1F-8DFC-2C0AE8DC3F12}"/>
              </a:ext>
            </a:extLst>
          </p:cNvPr>
          <p:cNvGrpSpPr/>
          <p:nvPr/>
        </p:nvGrpSpPr>
        <p:grpSpPr>
          <a:xfrm>
            <a:off x="4678004" y="5798478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FDF953-90BC-4B7D-A588-AF06B7E20A96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854A23-FBC8-457C-A5C8-3277DF473376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 đơn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441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C0D70-5B4E-4098-A774-52D75E33B3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711" y="149289"/>
            <a:ext cx="8211698" cy="55101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CCD6CC-5082-4033-B701-C9034633D964}"/>
              </a:ext>
            </a:extLst>
          </p:cNvPr>
          <p:cNvGrpSpPr/>
          <p:nvPr/>
        </p:nvGrpSpPr>
        <p:grpSpPr>
          <a:xfrm>
            <a:off x="5221173" y="6033369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E815C-072E-4414-8245-078D3BAE355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9AAF6-D8BE-484A-9D11-13D6924153B7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chi nhánh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156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1EE78B-FEE9-4C42-A925-0525EABA6A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557" y="214604"/>
            <a:ext cx="7370287" cy="5351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9C0957-F76E-4761-A021-3F1991984F5A}"/>
              </a:ext>
            </a:extLst>
          </p:cNvPr>
          <p:cNvGrpSpPr/>
          <p:nvPr/>
        </p:nvGrpSpPr>
        <p:grpSpPr>
          <a:xfrm>
            <a:off x="4644448" y="6058536"/>
            <a:ext cx="1749654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16E02E-6592-4245-B355-3BDABC0982BC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5DD21-5A61-44B4-9034-9863552719D6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nhân viên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0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87656-5254-4BE3-B2E3-410236016D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420" y="186612"/>
            <a:ext cx="7478408" cy="5566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49ABC8-D869-4F68-BCCA-81EE9EFE0047}"/>
              </a:ext>
            </a:extLst>
          </p:cNvPr>
          <p:cNvGrpSpPr/>
          <p:nvPr/>
        </p:nvGrpSpPr>
        <p:grpSpPr>
          <a:xfrm>
            <a:off x="4417944" y="6201149"/>
            <a:ext cx="2117079" cy="30791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F525F8-4564-49BD-836D-73E9EC192836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70BDF-02AB-4617-BDC4-47501B1D340E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1 chi nhánh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3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1140-BC79-4226-8262-14CDD965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054BB5-89F4-47F8-A64D-5A42BBCAD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99553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36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1CC7-B744-48C0-A769-E830296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Kết luận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E1F741-6545-471D-9C34-586F4AF60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804359"/>
              </p:ext>
            </p:extLst>
          </p:nvPr>
        </p:nvGraphicFramePr>
        <p:xfrm>
          <a:off x="1106488" y="2055814"/>
          <a:ext cx="7980362" cy="319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1638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E3DA-2149-46AC-A21E-710C25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D88C0B-8097-47F3-AA9E-F2FEA3BD97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270987"/>
              </p:ext>
            </p:extLst>
          </p:nvPr>
        </p:nvGraphicFramePr>
        <p:xfrm>
          <a:off x="1119900" y="2028055"/>
          <a:ext cx="7711535" cy="354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7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71E7-2CB4-483D-9B43-7EEB6B22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28" y="113489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Về phía Admin: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984E6C-8C4A-406C-8A85-780AA533D493}"/>
              </a:ext>
            </a:extLst>
          </p:cNvPr>
          <p:cNvGrpSpPr/>
          <p:nvPr/>
        </p:nvGrpSpPr>
        <p:grpSpPr>
          <a:xfrm>
            <a:off x="5421094" y="6142917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3325AA-DBE7-4976-B82F-2920C48E922B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E0524-B0F0-4AA7-B00B-386B5FAE14F3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điện thoại</a:t>
              </a: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BD82CE-92B7-46A0-98FA-B49B815A8A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28" y="773889"/>
            <a:ext cx="10218983" cy="49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0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2861F6-8FA9-4062-BB68-990A6963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8" y="331788"/>
            <a:ext cx="10749590" cy="522270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A888C8-CDF1-42E1-BA60-999D0FEFC04F}"/>
              </a:ext>
            </a:extLst>
          </p:cNvPr>
          <p:cNvGrpSpPr/>
          <p:nvPr/>
        </p:nvGrpSpPr>
        <p:grpSpPr>
          <a:xfrm>
            <a:off x="4588482" y="5765049"/>
            <a:ext cx="2265079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971C25-6CBF-41C5-9E1D-F0E56D9D9EE9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C57B5F-5D22-4E69-9F56-AAFB3B1A7E9B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nhà cung cấp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4179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E690755-22A3-4CF1-B758-31C78A1A8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0" y="328475"/>
            <a:ext cx="11038639" cy="5322934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63328E-D6FE-40A4-8FDF-BA95224C6958}"/>
              </a:ext>
            </a:extLst>
          </p:cNvPr>
          <p:cNvGrpSpPr/>
          <p:nvPr/>
        </p:nvGrpSpPr>
        <p:grpSpPr>
          <a:xfrm>
            <a:off x="4908078" y="5871581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4EE48E-B863-4FB2-BD51-C8433A9AA2DC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3FD8E-056B-4379-876B-EB5794D38E1B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loại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4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566BDA1-89AD-451F-8389-F9A88AE6CA15}"/>
              </a:ext>
            </a:extLst>
          </p:cNvPr>
          <p:cNvGrpSpPr/>
          <p:nvPr/>
        </p:nvGrpSpPr>
        <p:grpSpPr>
          <a:xfrm>
            <a:off x="4962913" y="5966956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94D2C-268C-4458-97C1-E2B71BA1241D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4CE5C-B37D-490F-8CC4-BD74005064A7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đơn hàng</a:t>
              </a: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B3E354-8433-456A-9A33-4BB68BDC34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23" y="302003"/>
            <a:ext cx="10921516" cy="54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58FC19-0C9C-41F2-9F90-677FE279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2" y="319597"/>
            <a:ext cx="10749982" cy="515425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53EBFD-272F-44FC-AF8B-2586A1548E16}"/>
              </a:ext>
            </a:extLst>
          </p:cNvPr>
          <p:cNvGrpSpPr/>
          <p:nvPr/>
        </p:nvGrpSpPr>
        <p:grpSpPr>
          <a:xfrm>
            <a:off x="4615115" y="5738416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A4902-A12B-40B2-90F6-7974CBAF011F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C675EF-5E96-407C-9BC1-FDD3A7D096B3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lịch sử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340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0BFAAC-AC10-4F0B-9111-89762400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" y="323609"/>
            <a:ext cx="10139681" cy="484283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997716C-8516-4DCF-8D22-A9FAB0F147CC}"/>
              </a:ext>
            </a:extLst>
          </p:cNvPr>
          <p:cNvGrpSpPr/>
          <p:nvPr/>
        </p:nvGrpSpPr>
        <p:grpSpPr>
          <a:xfrm>
            <a:off x="4552972" y="5534230"/>
            <a:ext cx="2158547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D1F645-8CD3-40C4-9C7F-C23D926D8CF1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2507E-BF26-4BC4-AB0E-D29578F68F37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khách hàng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666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2945-4F4E-4EEE-9AB6-68684B4A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36738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Về phía Client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146939-C7D5-4372-9948-4D2FFAA3C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32" y="875397"/>
            <a:ext cx="9214535" cy="5107206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7AA696-9021-40FC-80E6-0EAD0310E720}"/>
              </a:ext>
            </a:extLst>
          </p:cNvPr>
          <p:cNvGrpSpPr/>
          <p:nvPr/>
        </p:nvGrpSpPr>
        <p:grpSpPr>
          <a:xfrm>
            <a:off x="5094509" y="6173423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1430D2-E4A3-44D7-8203-F250B9BB01B3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CE1E70-5A41-4F54-8664-927B71B4074F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16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45EAD8-11F1-4EF1-8EA2-692EBF221D4F}"/>
              </a:ext>
            </a:extLst>
          </p:cNvPr>
          <p:cNvGrpSpPr/>
          <p:nvPr/>
        </p:nvGrpSpPr>
        <p:grpSpPr>
          <a:xfrm>
            <a:off x="4724781" y="5947652"/>
            <a:ext cx="1811321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2EF6E7-E172-49B2-A47F-1CA4695FF8D5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D92F3C-3ABA-44D2-A33D-40369BB76FAC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Sản phẩm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631CBD-5ED6-4DB1-A521-1CACA411C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723" y="247898"/>
            <a:ext cx="9457104" cy="5281893"/>
          </a:xfrm>
        </p:spPr>
      </p:pic>
    </p:spTree>
    <p:extLst>
      <p:ext uri="{BB962C8B-B14F-4D97-AF65-F5344CB8AC3E}">
        <p14:creationId xmlns:p14="http://schemas.microsoft.com/office/powerpoint/2010/main" val="6618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80B-11D3-48B7-B740-4F8D0913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Khảo sát thực tế</a:t>
            </a:r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DE022BA-2306-4AE9-B3FF-CB375BD2F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68" y="1785789"/>
            <a:ext cx="7121200" cy="3286421"/>
          </a:xfr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3825970-DD0B-47A8-82FC-7FDF136C1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490820"/>
              </p:ext>
            </p:extLst>
          </p:nvPr>
        </p:nvGraphicFramePr>
        <p:xfrm>
          <a:off x="4007671" y="5461232"/>
          <a:ext cx="2354779" cy="67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0405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B7BA444-EFE9-45B0-AEF3-3837EEC1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3" y="234133"/>
            <a:ext cx="9396946" cy="5492581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84D481-5CCD-47CD-9947-12B7A3EE90E0}"/>
              </a:ext>
            </a:extLst>
          </p:cNvPr>
          <p:cNvGrpSpPr/>
          <p:nvPr/>
        </p:nvGrpSpPr>
        <p:grpSpPr>
          <a:xfrm>
            <a:off x="4180109" y="5726714"/>
            <a:ext cx="2075689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56C407-2DA5-4757-AB81-5728FC3B6C8F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D44C19-EF47-4B9F-874D-76876E0149B0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Dịch vụ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710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D41A93-07CF-48FB-8E24-99C13A7F7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5" y="296602"/>
            <a:ext cx="8898102" cy="519818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024C9D2-DB95-44B1-B0F1-446CF568C72B}"/>
              </a:ext>
            </a:extLst>
          </p:cNvPr>
          <p:cNvGrpSpPr/>
          <p:nvPr/>
        </p:nvGrpSpPr>
        <p:grpSpPr>
          <a:xfrm>
            <a:off x="4233375" y="5776941"/>
            <a:ext cx="2185180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DB4A4-4671-4189-BC6E-07B524EA1065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17FD0-43CF-47E2-958D-8B525963A3B3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 giá KH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852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7C0989-7D98-4113-BD20-559949DBE062}"/>
              </a:ext>
            </a:extLst>
          </p:cNvPr>
          <p:cNvGrpSpPr/>
          <p:nvPr/>
        </p:nvGrpSpPr>
        <p:grpSpPr>
          <a:xfrm>
            <a:off x="4485941" y="5887301"/>
            <a:ext cx="2075689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1D2B9F-D877-4CFA-B230-19647BDDE844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8F5F3-2CA4-42B3-831E-56FD244EF8BA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Đăng ký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8695B3-237F-47CC-8D68-270B4DD2E9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327" y="436285"/>
            <a:ext cx="9941137" cy="50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E2FEA1-A0CE-4A08-A850-E9FA5E9FE503}"/>
              </a:ext>
            </a:extLst>
          </p:cNvPr>
          <p:cNvGrpSpPr/>
          <p:nvPr/>
        </p:nvGrpSpPr>
        <p:grpSpPr>
          <a:xfrm>
            <a:off x="4219610" y="5872151"/>
            <a:ext cx="2202936" cy="307911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13E8B-6C56-43F0-BA31-730AEF1A8A7C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66FC9F-B90C-40F7-9FF8-96BBDAFBB885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Đăng nhập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BFD1C8-122B-42B3-AFEA-B6FAA5C337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17" y="360727"/>
            <a:ext cx="9568152" cy="52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5D3A-FC84-4946-97DF-3B801FF9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Hạn chế đề tài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CF33E2-30EA-48DD-8AAB-69797D9C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833677"/>
              </p:ext>
            </p:extLst>
          </p:nvPr>
        </p:nvGraphicFramePr>
        <p:xfrm>
          <a:off x="1148379" y="1864310"/>
          <a:ext cx="8022254" cy="35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085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ACBB-14E2-4C46-851B-7DDD4A80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5" y="155575"/>
            <a:ext cx="8596668" cy="1320800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tương lai</a:t>
            </a:r>
          </a:p>
        </p:txBody>
      </p:sp>
      <p:pic>
        <p:nvPicPr>
          <p:cNvPr id="5" name="Content Placeholder 4" descr="A picture containing person, cutting, cut, cake&#10;&#10;Description automatically generated">
            <a:extLst>
              <a:ext uri="{FF2B5EF4-FFF2-40B4-BE49-F238E27FC236}">
                <a16:creationId xmlns:a16="http://schemas.microsoft.com/office/drawing/2014/main" id="{D1BF2C97-101C-4559-9AEE-7779DBA49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6" y="1157984"/>
            <a:ext cx="8977171" cy="5061596"/>
          </a:xfrm>
        </p:spPr>
      </p:pic>
    </p:spTree>
    <p:extLst>
      <p:ext uri="{BB962C8B-B14F-4D97-AF65-F5344CB8AC3E}">
        <p14:creationId xmlns:p14="http://schemas.microsoft.com/office/powerpoint/2010/main" val="1116780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9DA18E-ECDB-4085-B246-4183B740D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4B1BA-237F-40A3-AFE7-27918414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43" y="1693450"/>
            <a:ext cx="8503128" cy="34711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CEA690-5B07-48FA-B8EC-A5D334AC4375}"/>
              </a:ext>
            </a:extLst>
          </p:cNvPr>
          <p:cNvGrpSpPr/>
          <p:nvPr/>
        </p:nvGrpSpPr>
        <p:grpSpPr>
          <a:xfrm>
            <a:off x="4551768" y="5383370"/>
            <a:ext cx="2156941" cy="410940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F2B399-7C29-41DC-8B10-9017908D3E1B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50506-DFED-40D1-9136-85EE7D06BD36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Form đăng kí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38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9F87CB-0B2A-40E3-AFEA-2E46FB4B2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87" y="517291"/>
            <a:ext cx="3252822" cy="4931141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DA5830-3603-49EC-8EF7-482F0D6D1959}"/>
              </a:ext>
            </a:extLst>
          </p:cNvPr>
          <p:cNvGrpSpPr/>
          <p:nvPr/>
        </p:nvGrpSpPr>
        <p:grpSpPr>
          <a:xfrm>
            <a:off x="4089524" y="5748407"/>
            <a:ext cx="2228148" cy="427681"/>
            <a:chOff x="2673" y="16752"/>
            <a:chExt cx="2117876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ADB67E-73CE-49BB-9EC3-682DE788E7B4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AE818-96E6-42EB-BBD2-5FD71D652DB4}"/>
                </a:ext>
              </a:extLst>
            </p:cNvPr>
            <p:cNvSpPr txBox="1"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Form đăng nhập</a:t>
              </a:r>
              <a:endParaRPr lang="en-US" sz="1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1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012E139-CAE0-417F-A8D5-8A2B6BC1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1" y="387771"/>
            <a:ext cx="7316908" cy="462276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4B1EA2-609A-44EF-854E-06AD0BC58F60}"/>
              </a:ext>
            </a:extLst>
          </p:cNvPr>
          <p:cNvGrpSpPr/>
          <p:nvPr/>
        </p:nvGrpSpPr>
        <p:grpSpPr>
          <a:xfrm>
            <a:off x="4070015" y="5786507"/>
            <a:ext cx="2192521" cy="554202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A9235A-50BA-4C28-8E5A-8A2256D986E0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E25AA3-564C-429A-AA00-409C6CDEFE75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Chi tiết sản phẩm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43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068C6D-4B1F-4302-A3AD-E268DFE2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80" y="294465"/>
            <a:ext cx="6526787" cy="497625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E86217-C815-424C-86A4-BC2287FFCDE9}"/>
              </a:ext>
            </a:extLst>
          </p:cNvPr>
          <p:cNvGrpSpPr/>
          <p:nvPr/>
        </p:nvGrpSpPr>
        <p:grpSpPr>
          <a:xfrm>
            <a:off x="3860612" y="5711863"/>
            <a:ext cx="2235388" cy="371696"/>
            <a:chOff x="-71972" y="16752"/>
            <a:chExt cx="2192521" cy="554202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D0484-04CA-4058-BA7C-E6792B27C6B9}"/>
                </a:ext>
              </a:extLst>
            </p:cNvPr>
            <p:cNvSpPr/>
            <p:nvPr/>
          </p:nvSpPr>
          <p:spPr>
            <a:xfrm>
              <a:off x="2673" y="16752"/>
              <a:ext cx="2117876" cy="55420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0F2B7-AA64-4A74-8461-003EC5518808}"/>
                </a:ext>
              </a:extLst>
            </p:cNvPr>
            <p:cNvSpPr txBox="1"/>
            <p:nvPr/>
          </p:nvSpPr>
          <p:spPr>
            <a:xfrm>
              <a:off x="-71972" y="16752"/>
              <a:ext cx="2117876" cy="5542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Giỏ hàng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1438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466</Words>
  <Application>Microsoft Office PowerPoint</Application>
  <PresentationFormat>Widescreen</PresentationFormat>
  <Paragraphs>115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Times New Roman</vt:lpstr>
      <vt:lpstr>Trebuchet MS</vt:lpstr>
      <vt:lpstr>Wingdings 3</vt:lpstr>
      <vt:lpstr>Facet</vt:lpstr>
      <vt:lpstr>WEB BÁN ĐIỆN THOẠI DI ĐỘNG</vt:lpstr>
      <vt:lpstr>Mục lục:</vt:lpstr>
      <vt:lpstr>Chương 1:</vt:lpstr>
      <vt:lpstr>Lý do chọn đề tài:</vt:lpstr>
      <vt:lpstr>Khảo sát thực tế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Nội dung đề tài</vt:lpstr>
      <vt:lpstr>Bố cục đề tài</vt:lpstr>
      <vt:lpstr>Phạm vi đề tài</vt:lpstr>
      <vt:lpstr>Chương 2: Phân tích đề tài</vt:lpstr>
      <vt:lpstr>Sơ đồ chức năng</vt:lpstr>
      <vt:lpstr>UseCase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3: Thiết kế</vt:lpstr>
      <vt:lpstr>Cơ sở dữ liệu toàn cục </vt:lpstr>
      <vt:lpstr>Phân mảnh</vt:lpstr>
      <vt:lpstr>Cấp phát</vt:lpstr>
      <vt:lpstr>Ánh xạ</vt:lpstr>
      <vt:lpstr>PowerPoint Presentation</vt:lpstr>
      <vt:lpstr>PowerPoint Presentation</vt:lpstr>
      <vt:lpstr>CSDL ở các site</vt:lpstr>
      <vt:lpstr>Thiết kế cài đặt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4: Kết luận</vt:lpstr>
      <vt:lpstr>Kết quả đạt được</vt:lpstr>
      <vt:lpstr>Về phía Admin: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Về phía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Hạn chế đề tài</vt:lpstr>
      <vt:lpstr>Hướng phát triển tương lai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hệ thống cửa hàng di động trên môi trường web</dc:title>
  <dc:creator>PHU TRAN NGOC</dc:creator>
  <cp:lastModifiedBy>PHU TRAN NGOC</cp:lastModifiedBy>
  <cp:revision>13</cp:revision>
  <dcterms:created xsi:type="dcterms:W3CDTF">2020-11-12T17:46:51Z</dcterms:created>
  <dcterms:modified xsi:type="dcterms:W3CDTF">2021-01-13T16:28:16Z</dcterms:modified>
</cp:coreProperties>
</file>